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Lst>
  <p:sldIdLst>
    <p:sldId id="260" r:id="rId2"/>
    <p:sldId id="331" r:id="rId3"/>
    <p:sldId id="269" r:id="rId4"/>
    <p:sldId id="336" r:id="rId5"/>
    <p:sldId id="337" r:id="rId6"/>
    <p:sldId id="315" r:id="rId7"/>
    <p:sldId id="316" r:id="rId8"/>
    <p:sldId id="338" r:id="rId9"/>
    <p:sldId id="286" r:id="rId10"/>
    <p:sldId id="328" r:id="rId11"/>
    <p:sldId id="329" r:id="rId12"/>
    <p:sldId id="335" r:id="rId13"/>
    <p:sldId id="295" r:id="rId14"/>
    <p:sldId id="326" r:id="rId15"/>
    <p:sldId id="279" r:id="rId16"/>
  </p:sldIdLst>
  <p:sldSz cx="12190413" cy="6859588"/>
  <p:notesSz cx="6858000" cy="91440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1A2739"/>
    <a:srgbClr val="1A273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8D230F3-CF80-4859-8CE7-A43EE81993B5}" styleName="Style léger 1 - Accentuation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917" autoAdjust="0"/>
    <p:restoredTop sz="94660"/>
  </p:normalViewPr>
  <p:slideViewPr>
    <p:cSldViewPr snapToGrid="0">
      <p:cViewPr varScale="1">
        <p:scale>
          <a:sx n="113" d="100"/>
          <a:sy n="113" d="100"/>
        </p:scale>
        <p:origin x="200"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50B9BD-D979-42D0-B6F3-9FB5717E2127}" type="doc">
      <dgm:prSet loTypeId="urn:microsoft.com/office/officeart/2005/8/layout/venn1" loCatId="relationship" qsTypeId="urn:microsoft.com/office/officeart/2005/8/quickstyle/simple1" qsCatId="simple" csTypeId="urn:microsoft.com/office/officeart/2005/8/colors/accent1_2" csCatId="accent1" phldr="1"/>
      <dgm:spPr/>
    </dgm:pt>
    <dgm:pt modelId="{D1EFC3EE-14A5-4B89-A8B0-504BD5CB1C11}">
      <dgm:prSet phldrT="[Text]" custT="1"/>
      <dgm:spPr>
        <a:gradFill flip="none" rotWithShape="1">
          <a:gsLst>
            <a:gs pos="0">
              <a:schemeClr val="accent4"/>
            </a:gs>
            <a:gs pos="100000">
              <a:schemeClr val="accent4">
                <a:lumMod val="40000"/>
                <a:lumOff val="60000"/>
                <a:alpha val="33000"/>
              </a:schemeClr>
            </a:gs>
          </a:gsLst>
          <a:lin ang="8100000" scaled="1"/>
          <a:tileRect/>
        </a:gradFill>
        <a:ln w="6350">
          <a:solidFill>
            <a:schemeClr val="tx1"/>
          </a:solidFill>
        </a:ln>
        <a:effectLst/>
        <a:scene3d>
          <a:camera prst="orthographicFront">
            <a:rot lat="0" lon="0" rev="0"/>
          </a:camera>
          <a:lightRig rig="contrasting" dir="t">
            <a:rot lat="0" lon="0" rev="7800000"/>
          </a:lightRig>
        </a:scene3d>
        <a:sp3d>
          <a:bevelT w="139700" h="139700"/>
        </a:sp3d>
      </dgm:spPr>
      <dgm:t>
        <a:bodyPr/>
        <a:lstStyle/>
        <a:p>
          <a:r>
            <a:rPr lang="en-US" sz="1600" dirty="0"/>
            <a:t> </a:t>
          </a:r>
        </a:p>
      </dgm:t>
    </dgm:pt>
    <dgm:pt modelId="{34BDAE42-97B0-4367-B30D-8E43F6D9695B}" type="parTrans" cxnId="{70679043-7CF6-41F0-9E94-D9C76E897407}">
      <dgm:prSet/>
      <dgm:spPr/>
      <dgm:t>
        <a:bodyPr/>
        <a:lstStyle/>
        <a:p>
          <a:endParaRPr lang="en-US"/>
        </a:p>
      </dgm:t>
    </dgm:pt>
    <dgm:pt modelId="{1ECA24D8-F41D-4074-9F73-DA0F861B9625}" type="sibTrans" cxnId="{70679043-7CF6-41F0-9E94-D9C76E897407}">
      <dgm:prSet/>
      <dgm:spPr/>
      <dgm:t>
        <a:bodyPr/>
        <a:lstStyle/>
        <a:p>
          <a:endParaRPr lang="en-US"/>
        </a:p>
      </dgm:t>
    </dgm:pt>
    <dgm:pt modelId="{5E848E97-E890-45C8-8BC8-CCC2ED558624}">
      <dgm:prSet phldrT="[Text]" custT="1"/>
      <dgm:spPr>
        <a:gradFill flip="none" rotWithShape="1">
          <a:gsLst>
            <a:gs pos="100000">
              <a:schemeClr val="accent2">
                <a:lumMod val="60000"/>
                <a:lumOff val="40000"/>
                <a:alpha val="0"/>
              </a:schemeClr>
            </a:gs>
            <a:gs pos="0">
              <a:schemeClr val="accent2"/>
            </a:gs>
            <a:gs pos="23000">
              <a:schemeClr val="accent2">
                <a:lumMod val="40000"/>
                <a:lumOff val="60000"/>
              </a:schemeClr>
            </a:gs>
          </a:gsLst>
          <a:lin ang="2700000" scaled="1"/>
          <a:tileRect/>
        </a:gradFill>
        <a:ln w="6350">
          <a:solidFill>
            <a:schemeClr val="tx1"/>
          </a:solidFill>
        </a:ln>
        <a:effectLst/>
        <a:scene3d>
          <a:camera prst="orthographicFront">
            <a:rot lat="0" lon="0" rev="0"/>
          </a:camera>
          <a:lightRig rig="contrasting" dir="t">
            <a:rot lat="0" lon="0" rev="7800000"/>
          </a:lightRig>
        </a:scene3d>
        <a:sp3d>
          <a:bevelT w="139700" h="139700"/>
        </a:sp3d>
      </dgm:spPr>
      <dgm:t>
        <a:bodyPr/>
        <a:lstStyle/>
        <a:p>
          <a:r>
            <a:rPr lang="en-US" sz="1600" dirty="0"/>
            <a:t> </a:t>
          </a:r>
        </a:p>
      </dgm:t>
    </dgm:pt>
    <dgm:pt modelId="{E7DBCA58-EFDD-4B08-B4C7-682E50C836DA}" type="parTrans" cxnId="{581300BA-BE17-465D-B93B-9759DA147F86}">
      <dgm:prSet/>
      <dgm:spPr/>
      <dgm:t>
        <a:bodyPr/>
        <a:lstStyle/>
        <a:p>
          <a:endParaRPr lang="en-US"/>
        </a:p>
      </dgm:t>
    </dgm:pt>
    <dgm:pt modelId="{6DA13D40-15C5-49A4-B265-B3673A6D0A32}" type="sibTrans" cxnId="{581300BA-BE17-465D-B93B-9759DA147F86}">
      <dgm:prSet/>
      <dgm:spPr/>
      <dgm:t>
        <a:bodyPr/>
        <a:lstStyle/>
        <a:p>
          <a:endParaRPr lang="en-US"/>
        </a:p>
      </dgm:t>
    </dgm:pt>
    <dgm:pt modelId="{1D366EEF-3B43-4380-A27A-8C43A1669C12}">
      <dgm:prSet phldrT="[Text]" custT="1"/>
      <dgm:spPr>
        <a:gradFill flip="none" rotWithShape="1">
          <a:gsLst>
            <a:gs pos="99000">
              <a:schemeClr val="accent3"/>
            </a:gs>
            <a:gs pos="0">
              <a:schemeClr val="accent3"/>
            </a:gs>
            <a:gs pos="35000">
              <a:schemeClr val="accent3">
                <a:lumMod val="20000"/>
                <a:lumOff val="80000"/>
              </a:schemeClr>
            </a:gs>
          </a:gsLst>
          <a:lin ang="2700000" scaled="1"/>
          <a:tileRect/>
        </a:gradFill>
        <a:ln w="6350">
          <a:solidFill>
            <a:schemeClr val="tx1"/>
          </a:solidFill>
        </a:ln>
        <a:effectLst/>
        <a:scene3d>
          <a:camera prst="orthographicFront">
            <a:rot lat="0" lon="0" rev="0"/>
          </a:camera>
          <a:lightRig rig="contrasting" dir="t">
            <a:rot lat="0" lon="0" rev="7800000"/>
          </a:lightRig>
        </a:scene3d>
        <a:sp3d>
          <a:bevelT w="139700" h="139700"/>
        </a:sp3d>
      </dgm:spPr>
      <dgm:t>
        <a:bodyPr/>
        <a:lstStyle/>
        <a:p>
          <a:r>
            <a:rPr lang="en-US" sz="1600" dirty="0"/>
            <a:t> </a:t>
          </a:r>
        </a:p>
      </dgm:t>
    </dgm:pt>
    <dgm:pt modelId="{3D8746B8-1F5D-496A-BD2C-2725B9E6B77C}" type="sibTrans" cxnId="{A84544CC-FAA5-448B-B0E9-3D1114B26713}">
      <dgm:prSet/>
      <dgm:spPr/>
      <dgm:t>
        <a:bodyPr/>
        <a:lstStyle/>
        <a:p>
          <a:endParaRPr lang="en-US"/>
        </a:p>
      </dgm:t>
    </dgm:pt>
    <dgm:pt modelId="{A769DF66-5D2F-4868-BA97-F553C7126149}" type="parTrans" cxnId="{A84544CC-FAA5-448B-B0E9-3D1114B26713}">
      <dgm:prSet/>
      <dgm:spPr/>
      <dgm:t>
        <a:bodyPr/>
        <a:lstStyle/>
        <a:p>
          <a:endParaRPr lang="en-US"/>
        </a:p>
      </dgm:t>
    </dgm:pt>
    <dgm:pt modelId="{885522BD-021A-43AB-870F-B52D0AC4E28F}" type="pres">
      <dgm:prSet presAssocID="{1950B9BD-D979-42D0-B6F3-9FB5717E2127}" presName="compositeShape" presStyleCnt="0">
        <dgm:presLayoutVars>
          <dgm:chMax val="7"/>
          <dgm:dir/>
          <dgm:resizeHandles val="exact"/>
        </dgm:presLayoutVars>
      </dgm:prSet>
      <dgm:spPr/>
    </dgm:pt>
    <dgm:pt modelId="{8B68C093-075E-47AD-999C-96206C62EC69}" type="pres">
      <dgm:prSet presAssocID="{1D366EEF-3B43-4380-A27A-8C43A1669C12}" presName="circ1" presStyleLbl="vennNode1" presStyleIdx="0" presStyleCnt="3" custScaleX="121126" custScaleY="121126" custLinFactNeighborX="-1472" custLinFactNeighborY="54817"/>
      <dgm:spPr/>
    </dgm:pt>
    <dgm:pt modelId="{57BB44C0-ADA4-4C37-BCEC-BEA2294C6928}" type="pres">
      <dgm:prSet presAssocID="{1D366EEF-3B43-4380-A27A-8C43A1669C12}" presName="circ1Tx" presStyleLbl="revTx" presStyleIdx="0" presStyleCnt="0">
        <dgm:presLayoutVars>
          <dgm:chMax val="0"/>
          <dgm:chPref val="0"/>
          <dgm:bulletEnabled val="1"/>
        </dgm:presLayoutVars>
      </dgm:prSet>
      <dgm:spPr/>
    </dgm:pt>
    <dgm:pt modelId="{06AFF006-718F-43F2-99C2-7567A2BACFFE}" type="pres">
      <dgm:prSet presAssocID="{D1EFC3EE-14A5-4B89-A8B0-504BD5CB1C11}" presName="circ2" presStyleLbl="vennNode1" presStyleIdx="1" presStyleCnt="3" custScaleX="121126" custScaleY="121126" custLinFactNeighborX="-14343" custLinFactNeighborY="-54020"/>
      <dgm:spPr/>
    </dgm:pt>
    <dgm:pt modelId="{27B985E0-405F-4D75-8296-85DC14354B6B}" type="pres">
      <dgm:prSet presAssocID="{D1EFC3EE-14A5-4B89-A8B0-504BD5CB1C11}" presName="circ2Tx" presStyleLbl="revTx" presStyleIdx="0" presStyleCnt="0">
        <dgm:presLayoutVars>
          <dgm:chMax val="0"/>
          <dgm:chPref val="0"/>
          <dgm:bulletEnabled val="1"/>
        </dgm:presLayoutVars>
      </dgm:prSet>
      <dgm:spPr/>
    </dgm:pt>
    <dgm:pt modelId="{777A636B-581C-4CE8-B5B0-725554179938}" type="pres">
      <dgm:prSet presAssocID="{5E848E97-E890-45C8-8BC8-CCC2ED558624}" presName="circ3" presStyleLbl="vennNode1" presStyleIdx="2" presStyleCnt="3" custScaleX="121126" custScaleY="121126" custLinFactNeighborX="11833" custLinFactNeighborY="-54020"/>
      <dgm:spPr/>
    </dgm:pt>
    <dgm:pt modelId="{E3960C83-C5B8-4124-86FC-3BFB9F895522}" type="pres">
      <dgm:prSet presAssocID="{5E848E97-E890-45C8-8BC8-CCC2ED558624}" presName="circ3Tx" presStyleLbl="revTx" presStyleIdx="0" presStyleCnt="0">
        <dgm:presLayoutVars>
          <dgm:chMax val="0"/>
          <dgm:chPref val="0"/>
          <dgm:bulletEnabled val="1"/>
        </dgm:presLayoutVars>
      </dgm:prSet>
      <dgm:spPr/>
    </dgm:pt>
  </dgm:ptLst>
  <dgm:cxnLst>
    <dgm:cxn modelId="{048ACF15-B0FE-4E60-9855-24D4F8EAC3C8}" type="presOf" srcId="{D1EFC3EE-14A5-4B89-A8B0-504BD5CB1C11}" destId="{27B985E0-405F-4D75-8296-85DC14354B6B}" srcOrd="1" destOrd="0" presId="urn:microsoft.com/office/officeart/2005/8/layout/venn1"/>
    <dgm:cxn modelId="{15B2E71A-A5D6-4EF0-959A-E6AF9CB4CDCA}" type="presOf" srcId="{5E848E97-E890-45C8-8BC8-CCC2ED558624}" destId="{777A636B-581C-4CE8-B5B0-725554179938}" srcOrd="0" destOrd="0" presId="urn:microsoft.com/office/officeart/2005/8/layout/venn1"/>
    <dgm:cxn modelId="{2A2D043A-9EF8-4B34-9F52-932264AF9219}" type="presOf" srcId="{1D366EEF-3B43-4380-A27A-8C43A1669C12}" destId="{8B68C093-075E-47AD-999C-96206C62EC69}" srcOrd="0" destOrd="0" presId="urn:microsoft.com/office/officeart/2005/8/layout/venn1"/>
    <dgm:cxn modelId="{70679043-7CF6-41F0-9E94-D9C76E897407}" srcId="{1950B9BD-D979-42D0-B6F3-9FB5717E2127}" destId="{D1EFC3EE-14A5-4B89-A8B0-504BD5CB1C11}" srcOrd="1" destOrd="0" parTransId="{34BDAE42-97B0-4367-B30D-8E43F6D9695B}" sibTransId="{1ECA24D8-F41D-4074-9F73-DA0F861B9625}"/>
    <dgm:cxn modelId="{86982C5C-F3A9-49E0-884D-9C9C8E06B73A}" type="presOf" srcId="{1950B9BD-D979-42D0-B6F3-9FB5717E2127}" destId="{885522BD-021A-43AB-870F-B52D0AC4E28F}" srcOrd="0" destOrd="0" presId="urn:microsoft.com/office/officeart/2005/8/layout/venn1"/>
    <dgm:cxn modelId="{187FA26E-FD6F-430D-805A-466E48DDF3EE}" type="presOf" srcId="{D1EFC3EE-14A5-4B89-A8B0-504BD5CB1C11}" destId="{06AFF006-718F-43F2-99C2-7567A2BACFFE}" srcOrd="0" destOrd="0" presId="urn:microsoft.com/office/officeart/2005/8/layout/venn1"/>
    <dgm:cxn modelId="{0D8A2CAF-4E56-4F83-B31F-6735C99CB70E}" type="presOf" srcId="{5E848E97-E890-45C8-8BC8-CCC2ED558624}" destId="{E3960C83-C5B8-4124-86FC-3BFB9F895522}" srcOrd="1" destOrd="0" presId="urn:microsoft.com/office/officeart/2005/8/layout/venn1"/>
    <dgm:cxn modelId="{581300BA-BE17-465D-B93B-9759DA147F86}" srcId="{1950B9BD-D979-42D0-B6F3-9FB5717E2127}" destId="{5E848E97-E890-45C8-8BC8-CCC2ED558624}" srcOrd="2" destOrd="0" parTransId="{E7DBCA58-EFDD-4B08-B4C7-682E50C836DA}" sibTransId="{6DA13D40-15C5-49A4-B265-B3673A6D0A32}"/>
    <dgm:cxn modelId="{A84544CC-FAA5-448B-B0E9-3D1114B26713}" srcId="{1950B9BD-D979-42D0-B6F3-9FB5717E2127}" destId="{1D366EEF-3B43-4380-A27A-8C43A1669C12}" srcOrd="0" destOrd="0" parTransId="{A769DF66-5D2F-4868-BA97-F553C7126149}" sibTransId="{3D8746B8-1F5D-496A-BD2C-2725B9E6B77C}"/>
    <dgm:cxn modelId="{0D54A0F2-DB3A-42A3-867B-BA0993591B66}" type="presOf" srcId="{1D366EEF-3B43-4380-A27A-8C43A1669C12}" destId="{57BB44C0-ADA4-4C37-BCEC-BEA2294C6928}" srcOrd="1" destOrd="0" presId="urn:microsoft.com/office/officeart/2005/8/layout/venn1"/>
    <dgm:cxn modelId="{2448023E-2BAD-4893-9A35-DD37B4C99711}" type="presParOf" srcId="{885522BD-021A-43AB-870F-B52D0AC4E28F}" destId="{8B68C093-075E-47AD-999C-96206C62EC69}" srcOrd="0" destOrd="0" presId="urn:microsoft.com/office/officeart/2005/8/layout/venn1"/>
    <dgm:cxn modelId="{CB3400E3-83BB-4D67-9F77-FEEE6CEBBC42}" type="presParOf" srcId="{885522BD-021A-43AB-870F-B52D0AC4E28F}" destId="{57BB44C0-ADA4-4C37-BCEC-BEA2294C6928}" srcOrd="1" destOrd="0" presId="urn:microsoft.com/office/officeart/2005/8/layout/venn1"/>
    <dgm:cxn modelId="{EF361DFA-BAA1-4189-80E7-344096FAEC11}" type="presParOf" srcId="{885522BD-021A-43AB-870F-B52D0AC4E28F}" destId="{06AFF006-718F-43F2-99C2-7567A2BACFFE}" srcOrd="2" destOrd="0" presId="urn:microsoft.com/office/officeart/2005/8/layout/venn1"/>
    <dgm:cxn modelId="{FB05EDB6-D3A1-4A78-8E40-6A230562F3B7}" type="presParOf" srcId="{885522BD-021A-43AB-870F-B52D0AC4E28F}" destId="{27B985E0-405F-4D75-8296-85DC14354B6B}" srcOrd="3" destOrd="0" presId="urn:microsoft.com/office/officeart/2005/8/layout/venn1"/>
    <dgm:cxn modelId="{F60C7657-762D-45EA-8202-4E95241E862C}" type="presParOf" srcId="{885522BD-021A-43AB-870F-B52D0AC4E28F}" destId="{777A636B-581C-4CE8-B5B0-725554179938}" srcOrd="4" destOrd="0" presId="urn:microsoft.com/office/officeart/2005/8/layout/venn1"/>
    <dgm:cxn modelId="{A01D7440-7357-48BC-82F5-8405D78496D2}" type="presParOf" srcId="{885522BD-021A-43AB-870F-B52D0AC4E28F}" destId="{E3960C83-C5B8-4124-86FC-3BFB9F895522}"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BF0671-07BF-4806-845D-8E332C7F4DFD}"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US"/>
        </a:p>
      </dgm:t>
    </dgm:pt>
    <dgm:pt modelId="{F4B403FE-A380-43C7-9FFB-937EBF835F43}">
      <dgm:prSet phldrT="[Text]"/>
      <dgm:spPr>
        <a:gradFill flip="none" rotWithShape="1">
          <a:gsLst>
            <a:gs pos="100000">
              <a:schemeClr val="bg1">
                <a:lumMod val="65000"/>
              </a:schemeClr>
            </a:gs>
            <a:gs pos="2000">
              <a:schemeClr val="tx1">
                <a:lumMod val="50000"/>
                <a:lumOff val="50000"/>
              </a:schemeClr>
            </a:gs>
            <a:gs pos="66000">
              <a:schemeClr val="bg1">
                <a:lumMod val="95000"/>
              </a:schemeClr>
            </a:gs>
            <a:gs pos="32000">
              <a:schemeClr val="bg1">
                <a:lumMod val="95000"/>
              </a:schemeClr>
            </a:gs>
          </a:gsLst>
          <a:lin ang="5400000" scaled="1"/>
          <a:tileRect/>
        </a:gradFill>
        <a:effectLst>
          <a:outerShdw blurRad="50800" dist="38100" dir="2700000" algn="tl" rotWithShape="0">
            <a:prstClr val="black">
              <a:alpha val="40000"/>
            </a:prstClr>
          </a:outerShdw>
        </a:effectLst>
      </dgm:spPr>
      <dgm:t>
        <a:bodyPr/>
        <a:lstStyle/>
        <a:p>
          <a:endParaRPr lang="en-US" dirty="0"/>
        </a:p>
      </dgm:t>
    </dgm:pt>
    <dgm:pt modelId="{80F3D567-D789-4A47-83D9-C8BF39D63C93}" type="parTrans" cxnId="{F1AD9DBC-558B-48F8-91EE-DEA05611D658}">
      <dgm:prSet/>
      <dgm:spPr/>
      <dgm:t>
        <a:bodyPr/>
        <a:lstStyle/>
        <a:p>
          <a:endParaRPr lang="en-US"/>
        </a:p>
      </dgm:t>
    </dgm:pt>
    <dgm:pt modelId="{86173E1D-31F1-42F6-A998-DFAF4485CE62}" type="sibTrans" cxnId="{F1AD9DBC-558B-48F8-91EE-DEA05611D658}">
      <dgm:prSet/>
      <dgm:spPr/>
      <dgm:t>
        <a:bodyPr/>
        <a:lstStyle/>
        <a:p>
          <a:endParaRPr lang="en-US"/>
        </a:p>
      </dgm:t>
    </dgm:pt>
    <dgm:pt modelId="{C6BAC868-9983-4BE7-981E-8F1BF87EEB63}">
      <dgm:prSet phldrT="[Text]"/>
      <dgm:spPr>
        <a:gradFill flip="none" rotWithShape="1">
          <a:gsLst>
            <a:gs pos="99000">
              <a:schemeClr val="accent4"/>
            </a:gs>
            <a:gs pos="0">
              <a:schemeClr val="accent4">
                <a:lumMod val="75000"/>
              </a:schemeClr>
            </a:gs>
            <a:gs pos="68000">
              <a:schemeClr val="accent4">
                <a:lumMod val="60000"/>
                <a:lumOff val="40000"/>
              </a:schemeClr>
            </a:gs>
            <a:gs pos="23000">
              <a:schemeClr val="accent4">
                <a:lumMod val="60000"/>
                <a:lumOff val="40000"/>
              </a:schemeClr>
            </a:gs>
          </a:gsLst>
          <a:lin ang="2700000" scaled="1"/>
          <a:tileRect/>
        </a:gradFill>
        <a:effectLst>
          <a:outerShdw blurRad="50800" dist="38100" dir="2700000" algn="tl" rotWithShape="0">
            <a:prstClr val="black">
              <a:alpha val="40000"/>
            </a:prstClr>
          </a:outerShdw>
        </a:effectLst>
      </dgm:spPr>
      <dgm:t>
        <a:bodyPr/>
        <a:lstStyle/>
        <a:p>
          <a:endParaRPr lang="en-US" dirty="0"/>
        </a:p>
      </dgm:t>
    </dgm:pt>
    <dgm:pt modelId="{158D620D-D4B2-42B0-ABD4-771F2F6D17CF}" type="parTrans" cxnId="{D489EE79-43BE-451D-B01E-38C7D6A6820A}">
      <dgm:prSet/>
      <dgm:spPr>
        <a:gradFill rotWithShape="0">
          <a:gsLst>
            <a:gs pos="48000">
              <a:schemeClr val="bg1">
                <a:lumMod val="65000"/>
              </a:schemeClr>
            </a:gs>
            <a:gs pos="100000">
              <a:schemeClr val="bg1">
                <a:alpha val="0"/>
              </a:schemeClr>
            </a:gs>
          </a:gsLst>
          <a:lin ang="5400000" scaled="0"/>
        </a:gradFill>
      </dgm:spPr>
      <dgm:t>
        <a:bodyPr/>
        <a:lstStyle/>
        <a:p>
          <a:endParaRPr lang="en-US" dirty="0"/>
        </a:p>
      </dgm:t>
    </dgm:pt>
    <dgm:pt modelId="{80F005F7-5E74-4701-8651-FD8C387122FD}" type="sibTrans" cxnId="{D489EE79-43BE-451D-B01E-38C7D6A6820A}">
      <dgm:prSet/>
      <dgm:spPr/>
      <dgm:t>
        <a:bodyPr/>
        <a:lstStyle/>
        <a:p>
          <a:endParaRPr lang="en-US"/>
        </a:p>
      </dgm:t>
    </dgm:pt>
    <dgm:pt modelId="{93EA3B57-F2BF-4793-8502-ACFC2399251A}">
      <dgm:prSet phldrT="[Text]"/>
      <dgm:spPr>
        <a:gradFill flip="none" rotWithShape="1">
          <a:gsLst>
            <a:gs pos="0">
              <a:schemeClr val="accent5">
                <a:lumMod val="75000"/>
              </a:schemeClr>
            </a:gs>
            <a:gs pos="99000">
              <a:schemeClr val="accent5"/>
            </a:gs>
            <a:gs pos="60500">
              <a:schemeClr val="accent5">
                <a:lumMod val="60000"/>
                <a:lumOff val="40000"/>
              </a:schemeClr>
            </a:gs>
            <a:gs pos="21000">
              <a:schemeClr val="accent5">
                <a:lumMod val="60000"/>
                <a:lumOff val="40000"/>
              </a:schemeClr>
            </a:gs>
          </a:gsLst>
          <a:lin ang="2700000" scaled="1"/>
          <a:tileRect/>
        </a:gradFill>
        <a:effectLst>
          <a:outerShdw blurRad="50800" dist="38100" dir="2700000" algn="tl" rotWithShape="0">
            <a:prstClr val="black">
              <a:alpha val="40000"/>
            </a:prstClr>
          </a:outerShdw>
        </a:effectLst>
      </dgm:spPr>
      <dgm:t>
        <a:bodyPr/>
        <a:lstStyle/>
        <a:p>
          <a:endParaRPr lang="en-US" dirty="0"/>
        </a:p>
      </dgm:t>
    </dgm:pt>
    <dgm:pt modelId="{E74C1DE8-7E1B-49BF-99F4-BC2843AE7D5F}" type="parTrans" cxnId="{76801175-C2EF-4E8F-AB6C-C4977A5290A3}">
      <dgm:prSet/>
      <dgm:spPr>
        <a:gradFill rotWithShape="0">
          <a:gsLst>
            <a:gs pos="48000">
              <a:schemeClr val="bg1">
                <a:lumMod val="65000"/>
              </a:schemeClr>
            </a:gs>
            <a:gs pos="100000">
              <a:schemeClr val="bg1">
                <a:alpha val="0"/>
              </a:schemeClr>
            </a:gs>
          </a:gsLst>
          <a:lin ang="10800000" scaled="0"/>
        </a:gradFill>
      </dgm:spPr>
      <dgm:t>
        <a:bodyPr/>
        <a:lstStyle/>
        <a:p>
          <a:endParaRPr lang="en-US" dirty="0"/>
        </a:p>
      </dgm:t>
    </dgm:pt>
    <dgm:pt modelId="{D163F92A-5E5E-4AB5-8F06-51C3F15F0BC0}" type="sibTrans" cxnId="{76801175-C2EF-4E8F-AB6C-C4977A5290A3}">
      <dgm:prSet/>
      <dgm:spPr/>
      <dgm:t>
        <a:bodyPr/>
        <a:lstStyle/>
        <a:p>
          <a:endParaRPr lang="en-US"/>
        </a:p>
      </dgm:t>
    </dgm:pt>
    <dgm:pt modelId="{65511CA5-6E41-4658-8AD2-39814E35BE3C}">
      <dgm:prSet phldrT="[Text]"/>
      <dgm:spPr>
        <a:gradFill flip="none" rotWithShape="1">
          <a:gsLst>
            <a:gs pos="99000">
              <a:schemeClr val="accent3"/>
            </a:gs>
            <a:gs pos="0">
              <a:schemeClr val="accent3">
                <a:lumMod val="75000"/>
              </a:schemeClr>
            </a:gs>
            <a:gs pos="64500">
              <a:schemeClr val="accent3">
                <a:lumMod val="60000"/>
                <a:lumOff val="40000"/>
              </a:schemeClr>
            </a:gs>
            <a:gs pos="20000">
              <a:schemeClr val="accent3">
                <a:lumMod val="60000"/>
                <a:lumOff val="40000"/>
              </a:schemeClr>
            </a:gs>
          </a:gsLst>
          <a:lin ang="2700000" scaled="1"/>
          <a:tileRect/>
        </a:gradFill>
        <a:effectLst>
          <a:outerShdw blurRad="50800" dist="38100" dir="2700000" algn="tl" rotWithShape="0">
            <a:prstClr val="black">
              <a:alpha val="40000"/>
            </a:prstClr>
          </a:outerShdw>
        </a:effectLst>
      </dgm:spPr>
      <dgm:t>
        <a:bodyPr/>
        <a:lstStyle/>
        <a:p>
          <a:pPr algn="r"/>
          <a:endParaRPr lang="en-US" dirty="0"/>
        </a:p>
      </dgm:t>
    </dgm:pt>
    <dgm:pt modelId="{D7CD3D4F-0321-464F-B582-4F15C5A998AD}" type="parTrans" cxnId="{FC8902A1-ADF1-4C67-BFFA-EFFAB654811C}">
      <dgm:prSet/>
      <dgm:spPr>
        <a:gradFill rotWithShape="0">
          <a:gsLst>
            <a:gs pos="48000">
              <a:schemeClr val="bg1">
                <a:lumMod val="65000"/>
              </a:schemeClr>
            </a:gs>
            <a:gs pos="100000">
              <a:schemeClr val="bg1">
                <a:alpha val="0"/>
              </a:schemeClr>
            </a:gs>
          </a:gsLst>
          <a:lin ang="16200000" scaled="0"/>
        </a:gradFill>
      </dgm:spPr>
      <dgm:t>
        <a:bodyPr/>
        <a:lstStyle/>
        <a:p>
          <a:endParaRPr lang="en-US" dirty="0"/>
        </a:p>
      </dgm:t>
    </dgm:pt>
    <dgm:pt modelId="{86BEC2CD-9734-4855-85C7-DCB49E7DF0E0}" type="sibTrans" cxnId="{FC8902A1-ADF1-4C67-BFFA-EFFAB654811C}">
      <dgm:prSet/>
      <dgm:spPr/>
      <dgm:t>
        <a:bodyPr/>
        <a:lstStyle/>
        <a:p>
          <a:endParaRPr lang="en-US"/>
        </a:p>
      </dgm:t>
    </dgm:pt>
    <dgm:pt modelId="{E1228815-E7AB-434D-8759-2A72FEB2681C}">
      <dgm:prSet phldrT="[Text]"/>
      <dgm:spPr>
        <a:gradFill flip="none" rotWithShape="1">
          <a:gsLst>
            <a:gs pos="100000">
              <a:schemeClr val="accent2"/>
            </a:gs>
            <a:gs pos="0">
              <a:schemeClr val="accent2">
                <a:lumMod val="75000"/>
              </a:schemeClr>
            </a:gs>
            <a:gs pos="48000">
              <a:schemeClr val="accent2">
                <a:lumMod val="60000"/>
                <a:lumOff val="40000"/>
              </a:schemeClr>
            </a:gs>
            <a:gs pos="23000">
              <a:schemeClr val="accent2">
                <a:lumMod val="60000"/>
                <a:lumOff val="40000"/>
              </a:schemeClr>
            </a:gs>
          </a:gsLst>
          <a:lin ang="2700000" scaled="1"/>
          <a:tileRect/>
        </a:gradFill>
        <a:effectLst>
          <a:outerShdw blurRad="50800" dist="38100" dir="2700000" algn="tl" rotWithShape="0">
            <a:prstClr val="black">
              <a:alpha val="40000"/>
            </a:prstClr>
          </a:outerShdw>
        </a:effectLst>
      </dgm:spPr>
      <dgm:t>
        <a:bodyPr/>
        <a:lstStyle/>
        <a:p>
          <a:endParaRPr lang="en-US" dirty="0">
            <a:solidFill>
              <a:srgbClr val="FF0000"/>
            </a:solidFill>
          </a:endParaRPr>
        </a:p>
      </dgm:t>
    </dgm:pt>
    <dgm:pt modelId="{A9BBDAF3-47C4-4525-A5C3-422AE5DB23AA}" type="parTrans" cxnId="{A00045F7-9C5C-4D43-A21A-BC3826045E9B}">
      <dgm:prSet/>
      <dgm:spPr>
        <a:gradFill rotWithShape="0">
          <a:gsLst>
            <a:gs pos="48000">
              <a:schemeClr val="bg1">
                <a:lumMod val="65000"/>
              </a:schemeClr>
            </a:gs>
            <a:gs pos="100000">
              <a:schemeClr val="bg1">
                <a:alpha val="0"/>
              </a:schemeClr>
            </a:gs>
          </a:gsLst>
          <a:lin ang="0" scaled="0"/>
        </a:gradFill>
      </dgm:spPr>
      <dgm:t>
        <a:bodyPr/>
        <a:lstStyle/>
        <a:p>
          <a:endParaRPr lang="en-US" dirty="0"/>
        </a:p>
      </dgm:t>
    </dgm:pt>
    <dgm:pt modelId="{C36BB4DD-D0E4-4BBC-8B07-3AA64B820D5B}" type="sibTrans" cxnId="{A00045F7-9C5C-4D43-A21A-BC3826045E9B}">
      <dgm:prSet/>
      <dgm:spPr/>
      <dgm:t>
        <a:bodyPr/>
        <a:lstStyle/>
        <a:p>
          <a:endParaRPr lang="en-US"/>
        </a:p>
      </dgm:t>
    </dgm:pt>
    <dgm:pt modelId="{DA848829-4EBB-4374-B839-EA9503B4AA7C}" type="pres">
      <dgm:prSet presAssocID="{A2BF0671-07BF-4806-845D-8E332C7F4DFD}" presName="Name0" presStyleCnt="0">
        <dgm:presLayoutVars>
          <dgm:chMax val="1"/>
          <dgm:dir/>
          <dgm:animLvl val="ctr"/>
          <dgm:resizeHandles val="exact"/>
        </dgm:presLayoutVars>
      </dgm:prSet>
      <dgm:spPr/>
    </dgm:pt>
    <dgm:pt modelId="{5BC77979-2F2E-4545-B7F9-9FE08097CDC1}" type="pres">
      <dgm:prSet presAssocID="{F4B403FE-A380-43C7-9FFB-937EBF835F43}" presName="centerShape" presStyleLbl="node0" presStyleIdx="0" presStyleCnt="1" custScaleX="130171" custScaleY="130170"/>
      <dgm:spPr>
        <a:prstGeom prst="diamond">
          <a:avLst/>
        </a:prstGeom>
      </dgm:spPr>
    </dgm:pt>
    <dgm:pt modelId="{73A40222-68DB-4A05-8C81-35B68F0A3BFC}" type="pres">
      <dgm:prSet presAssocID="{158D620D-D4B2-42B0-ABD4-771F2F6D17CF}" presName="parTrans" presStyleLbl="sibTrans2D1" presStyleIdx="0" presStyleCnt="4" custScaleX="268092" custScaleY="104495" custLinFactNeighborX="-24506" custLinFactNeighborY="25453"/>
      <dgm:spPr>
        <a:prstGeom prst="chevron">
          <a:avLst/>
        </a:prstGeom>
      </dgm:spPr>
    </dgm:pt>
    <dgm:pt modelId="{C72E3FB3-347F-48F0-8AF6-F5470092D53F}" type="pres">
      <dgm:prSet presAssocID="{158D620D-D4B2-42B0-ABD4-771F2F6D17CF}" presName="connectorText" presStyleLbl="sibTrans2D1" presStyleIdx="0" presStyleCnt="4"/>
      <dgm:spPr/>
    </dgm:pt>
    <dgm:pt modelId="{187414F8-0E3A-4A59-93EF-3F3A3227042F}" type="pres">
      <dgm:prSet presAssocID="{C6BAC868-9983-4BE7-981E-8F1BF87EEB63}" presName="node" presStyleLbl="node1" presStyleIdx="0" presStyleCnt="4" custScaleX="244226" custScaleY="100190" custRadScaleRad="100228" custRadScaleInc="7999">
        <dgm:presLayoutVars>
          <dgm:bulletEnabled val="1"/>
        </dgm:presLayoutVars>
      </dgm:prSet>
      <dgm:spPr>
        <a:prstGeom prst="roundRect">
          <a:avLst/>
        </a:prstGeom>
      </dgm:spPr>
    </dgm:pt>
    <dgm:pt modelId="{9E4BAC57-0AD0-4EC2-950E-1AF0BE2279A2}" type="pres">
      <dgm:prSet presAssocID="{E74C1DE8-7E1B-49BF-99F4-BC2843AE7D5F}" presName="parTrans" presStyleLbl="sibTrans2D1" presStyleIdx="1" presStyleCnt="4" custScaleX="223149" custScaleY="104495" custLinFactNeighborX="-50023"/>
      <dgm:spPr>
        <a:prstGeom prst="chevron">
          <a:avLst/>
        </a:prstGeom>
      </dgm:spPr>
    </dgm:pt>
    <dgm:pt modelId="{05067B17-3831-4DD4-A14F-F6C975D44EF5}" type="pres">
      <dgm:prSet presAssocID="{E74C1DE8-7E1B-49BF-99F4-BC2843AE7D5F}" presName="connectorText" presStyleLbl="sibTrans2D1" presStyleIdx="1" presStyleCnt="4"/>
      <dgm:spPr/>
    </dgm:pt>
    <dgm:pt modelId="{422F3D00-C205-4D3D-8B42-672A8C876A1D}" type="pres">
      <dgm:prSet presAssocID="{93EA3B57-F2BF-4793-8502-ACFC2399251A}" presName="node" presStyleLbl="node1" presStyleIdx="1" presStyleCnt="4" custScaleX="233562" custRadScaleRad="147796">
        <dgm:presLayoutVars>
          <dgm:bulletEnabled val="1"/>
        </dgm:presLayoutVars>
      </dgm:prSet>
      <dgm:spPr>
        <a:prstGeom prst="roundRect">
          <a:avLst/>
        </a:prstGeom>
      </dgm:spPr>
    </dgm:pt>
    <dgm:pt modelId="{66E659E8-9C37-4484-AB37-6FF239EDB5A9}" type="pres">
      <dgm:prSet presAssocID="{D7CD3D4F-0321-464F-B582-4F15C5A998AD}" presName="parTrans" presStyleLbl="sibTrans2D1" presStyleIdx="2" presStyleCnt="4" custScaleX="268092" custScaleY="104495" custLinFactNeighborX="-7323" custLinFactNeighborY="-13332" custRadScaleRad="26458" custRadScaleInc="-2147483648"/>
      <dgm:spPr>
        <a:prstGeom prst="chevron">
          <a:avLst/>
        </a:prstGeom>
      </dgm:spPr>
    </dgm:pt>
    <dgm:pt modelId="{B39DB2F4-2E42-49DC-83F6-C27A00F17AD7}" type="pres">
      <dgm:prSet presAssocID="{D7CD3D4F-0321-464F-B582-4F15C5A998AD}" presName="connectorText" presStyleLbl="sibTrans2D1" presStyleIdx="2" presStyleCnt="4"/>
      <dgm:spPr/>
    </dgm:pt>
    <dgm:pt modelId="{5E7F5109-2EA6-4480-95BC-684ED92FD263}" type="pres">
      <dgm:prSet presAssocID="{65511CA5-6E41-4658-8AD2-39814E35BE3C}" presName="node" presStyleLbl="node1" presStyleIdx="2" presStyleCnt="4" custScaleX="247812" custScaleY="100190" custRadScaleRad="100071" custRadScaleInc="-3622">
        <dgm:presLayoutVars>
          <dgm:bulletEnabled val="1"/>
        </dgm:presLayoutVars>
      </dgm:prSet>
      <dgm:spPr>
        <a:prstGeom prst="roundRect">
          <a:avLst/>
        </a:prstGeom>
      </dgm:spPr>
    </dgm:pt>
    <dgm:pt modelId="{8B6E3DA1-0156-47A7-BB2D-17615E5B0739}" type="pres">
      <dgm:prSet presAssocID="{A9BBDAF3-47C4-4525-A5C3-422AE5DB23AA}" presName="parTrans" presStyleLbl="sibTrans2D1" presStyleIdx="3" presStyleCnt="4" custScaleX="314220" custScaleY="104495" custLinFactNeighborX="36458" custLinFactNeighborY="0" custRadScaleRad="49890" custRadScaleInc="-2147483648"/>
      <dgm:spPr>
        <a:prstGeom prst="chevron">
          <a:avLst/>
        </a:prstGeom>
      </dgm:spPr>
    </dgm:pt>
    <dgm:pt modelId="{E4CB8CC5-C59D-46AD-A0C8-1E10BEEB4247}" type="pres">
      <dgm:prSet presAssocID="{A9BBDAF3-47C4-4525-A5C3-422AE5DB23AA}" presName="connectorText" presStyleLbl="sibTrans2D1" presStyleIdx="3" presStyleCnt="4"/>
      <dgm:spPr/>
    </dgm:pt>
    <dgm:pt modelId="{9A08C4DD-D7FE-4BCF-BC03-915A824B1351}" type="pres">
      <dgm:prSet presAssocID="{E1228815-E7AB-434D-8759-2A72FEB2681C}" presName="node" presStyleLbl="node1" presStyleIdx="3" presStyleCnt="4" custScaleX="244492" custRadScaleRad="146256">
        <dgm:presLayoutVars>
          <dgm:bulletEnabled val="1"/>
        </dgm:presLayoutVars>
      </dgm:prSet>
      <dgm:spPr>
        <a:prstGeom prst="roundRect">
          <a:avLst/>
        </a:prstGeom>
      </dgm:spPr>
    </dgm:pt>
  </dgm:ptLst>
  <dgm:cxnLst>
    <dgm:cxn modelId="{8BBE550E-941D-41AE-B764-10DAFE27732E}" type="presOf" srcId="{E1228815-E7AB-434D-8759-2A72FEB2681C}" destId="{9A08C4DD-D7FE-4BCF-BC03-915A824B1351}" srcOrd="0" destOrd="0" presId="urn:microsoft.com/office/officeart/2005/8/layout/radial5"/>
    <dgm:cxn modelId="{FDEADD17-249A-49FA-AB5A-18A1AC8F3E01}" type="presOf" srcId="{A9BBDAF3-47C4-4525-A5C3-422AE5DB23AA}" destId="{8B6E3DA1-0156-47A7-BB2D-17615E5B0739}" srcOrd="0" destOrd="0" presId="urn:microsoft.com/office/officeart/2005/8/layout/radial5"/>
    <dgm:cxn modelId="{644D3125-2237-45B7-A298-010E78A12522}" type="presOf" srcId="{F4B403FE-A380-43C7-9FFB-937EBF835F43}" destId="{5BC77979-2F2E-4545-B7F9-9FE08097CDC1}" srcOrd="0" destOrd="0" presId="urn:microsoft.com/office/officeart/2005/8/layout/radial5"/>
    <dgm:cxn modelId="{523CE828-1778-4171-8A76-6A304C92FDD6}" type="presOf" srcId="{65511CA5-6E41-4658-8AD2-39814E35BE3C}" destId="{5E7F5109-2EA6-4480-95BC-684ED92FD263}" srcOrd="0" destOrd="0" presId="urn:microsoft.com/office/officeart/2005/8/layout/radial5"/>
    <dgm:cxn modelId="{65CF9F2A-1AB0-4836-ACA6-68404F2A90D6}" type="presOf" srcId="{158D620D-D4B2-42B0-ABD4-771F2F6D17CF}" destId="{73A40222-68DB-4A05-8C81-35B68F0A3BFC}" srcOrd="0" destOrd="0" presId="urn:microsoft.com/office/officeart/2005/8/layout/radial5"/>
    <dgm:cxn modelId="{02810343-F3EB-4145-B0C4-2D77F884E6DC}" type="presOf" srcId="{A9BBDAF3-47C4-4525-A5C3-422AE5DB23AA}" destId="{E4CB8CC5-C59D-46AD-A0C8-1E10BEEB4247}" srcOrd="1" destOrd="0" presId="urn:microsoft.com/office/officeart/2005/8/layout/radial5"/>
    <dgm:cxn modelId="{639FEE5A-4482-49D8-A977-E34137FCF921}" type="presOf" srcId="{E74C1DE8-7E1B-49BF-99F4-BC2843AE7D5F}" destId="{05067B17-3831-4DD4-A14F-F6C975D44EF5}" srcOrd="1" destOrd="0" presId="urn:microsoft.com/office/officeart/2005/8/layout/radial5"/>
    <dgm:cxn modelId="{1439675F-DED7-4C9F-B4B6-45C673280E3C}" type="presOf" srcId="{A2BF0671-07BF-4806-845D-8E332C7F4DFD}" destId="{DA848829-4EBB-4374-B839-EA9503B4AA7C}" srcOrd="0" destOrd="0" presId="urn:microsoft.com/office/officeart/2005/8/layout/radial5"/>
    <dgm:cxn modelId="{0B709E69-5FB9-4908-8C75-962E4E007672}" type="presOf" srcId="{C6BAC868-9983-4BE7-981E-8F1BF87EEB63}" destId="{187414F8-0E3A-4A59-93EF-3F3A3227042F}" srcOrd="0" destOrd="0" presId="urn:microsoft.com/office/officeart/2005/8/layout/radial5"/>
    <dgm:cxn modelId="{F0993C73-F5AF-4993-9248-4835D80197D5}" type="presOf" srcId="{D7CD3D4F-0321-464F-B582-4F15C5A998AD}" destId="{B39DB2F4-2E42-49DC-83F6-C27A00F17AD7}" srcOrd="1" destOrd="0" presId="urn:microsoft.com/office/officeart/2005/8/layout/radial5"/>
    <dgm:cxn modelId="{76801175-C2EF-4E8F-AB6C-C4977A5290A3}" srcId="{F4B403FE-A380-43C7-9FFB-937EBF835F43}" destId="{93EA3B57-F2BF-4793-8502-ACFC2399251A}" srcOrd="1" destOrd="0" parTransId="{E74C1DE8-7E1B-49BF-99F4-BC2843AE7D5F}" sibTransId="{D163F92A-5E5E-4AB5-8F06-51C3F15F0BC0}"/>
    <dgm:cxn modelId="{D489EE79-43BE-451D-B01E-38C7D6A6820A}" srcId="{F4B403FE-A380-43C7-9FFB-937EBF835F43}" destId="{C6BAC868-9983-4BE7-981E-8F1BF87EEB63}" srcOrd="0" destOrd="0" parTransId="{158D620D-D4B2-42B0-ABD4-771F2F6D17CF}" sibTransId="{80F005F7-5E74-4701-8651-FD8C387122FD}"/>
    <dgm:cxn modelId="{FC8902A1-ADF1-4C67-BFFA-EFFAB654811C}" srcId="{F4B403FE-A380-43C7-9FFB-937EBF835F43}" destId="{65511CA5-6E41-4658-8AD2-39814E35BE3C}" srcOrd="2" destOrd="0" parTransId="{D7CD3D4F-0321-464F-B582-4F15C5A998AD}" sibTransId="{86BEC2CD-9734-4855-85C7-DCB49E7DF0E0}"/>
    <dgm:cxn modelId="{F1AD9DBC-558B-48F8-91EE-DEA05611D658}" srcId="{A2BF0671-07BF-4806-845D-8E332C7F4DFD}" destId="{F4B403FE-A380-43C7-9FFB-937EBF835F43}" srcOrd="0" destOrd="0" parTransId="{80F3D567-D789-4A47-83D9-C8BF39D63C93}" sibTransId="{86173E1D-31F1-42F6-A998-DFAF4485CE62}"/>
    <dgm:cxn modelId="{662AFAD9-1DA9-4B9D-8AC7-1E0FC723719D}" type="presOf" srcId="{158D620D-D4B2-42B0-ABD4-771F2F6D17CF}" destId="{C72E3FB3-347F-48F0-8AF6-F5470092D53F}" srcOrd="1" destOrd="0" presId="urn:microsoft.com/office/officeart/2005/8/layout/radial5"/>
    <dgm:cxn modelId="{8D6D75E7-E84B-45AF-B67F-587D9594BEE4}" type="presOf" srcId="{D7CD3D4F-0321-464F-B582-4F15C5A998AD}" destId="{66E659E8-9C37-4484-AB37-6FF239EDB5A9}" srcOrd="0" destOrd="0" presId="urn:microsoft.com/office/officeart/2005/8/layout/radial5"/>
    <dgm:cxn modelId="{1AA97DE9-4E17-498A-A2DF-4DE1A944CC8C}" type="presOf" srcId="{93EA3B57-F2BF-4793-8502-ACFC2399251A}" destId="{422F3D00-C205-4D3D-8B42-672A8C876A1D}" srcOrd="0" destOrd="0" presId="urn:microsoft.com/office/officeart/2005/8/layout/radial5"/>
    <dgm:cxn modelId="{A00045F7-9C5C-4D43-A21A-BC3826045E9B}" srcId="{F4B403FE-A380-43C7-9FFB-937EBF835F43}" destId="{E1228815-E7AB-434D-8759-2A72FEB2681C}" srcOrd="3" destOrd="0" parTransId="{A9BBDAF3-47C4-4525-A5C3-422AE5DB23AA}" sibTransId="{C36BB4DD-D0E4-4BBC-8B07-3AA64B820D5B}"/>
    <dgm:cxn modelId="{FE0E3EFB-3B3F-45E1-BB6B-894B4FAA4CD1}" type="presOf" srcId="{E74C1DE8-7E1B-49BF-99F4-BC2843AE7D5F}" destId="{9E4BAC57-0AD0-4EC2-950E-1AF0BE2279A2}" srcOrd="0" destOrd="0" presId="urn:microsoft.com/office/officeart/2005/8/layout/radial5"/>
    <dgm:cxn modelId="{EE17A621-6761-4C93-8C87-040B6964A5FE}" type="presParOf" srcId="{DA848829-4EBB-4374-B839-EA9503B4AA7C}" destId="{5BC77979-2F2E-4545-B7F9-9FE08097CDC1}" srcOrd="0" destOrd="0" presId="urn:microsoft.com/office/officeart/2005/8/layout/radial5"/>
    <dgm:cxn modelId="{9BA1015D-E3C1-4D5A-B0A3-25EAAEBC6B4D}" type="presParOf" srcId="{DA848829-4EBB-4374-B839-EA9503B4AA7C}" destId="{73A40222-68DB-4A05-8C81-35B68F0A3BFC}" srcOrd="1" destOrd="0" presId="urn:microsoft.com/office/officeart/2005/8/layout/radial5"/>
    <dgm:cxn modelId="{BFDC59D4-7A4E-4341-9AF9-ABDFEFF0023A}" type="presParOf" srcId="{73A40222-68DB-4A05-8C81-35B68F0A3BFC}" destId="{C72E3FB3-347F-48F0-8AF6-F5470092D53F}" srcOrd="0" destOrd="0" presId="urn:microsoft.com/office/officeart/2005/8/layout/radial5"/>
    <dgm:cxn modelId="{F51443D2-1E64-42BA-8523-498615D1FB2B}" type="presParOf" srcId="{DA848829-4EBB-4374-B839-EA9503B4AA7C}" destId="{187414F8-0E3A-4A59-93EF-3F3A3227042F}" srcOrd="2" destOrd="0" presId="urn:microsoft.com/office/officeart/2005/8/layout/radial5"/>
    <dgm:cxn modelId="{4174F1CE-BC4D-4461-9B04-036942A090E0}" type="presParOf" srcId="{DA848829-4EBB-4374-B839-EA9503B4AA7C}" destId="{9E4BAC57-0AD0-4EC2-950E-1AF0BE2279A2}" srcOrd="3" destOrd="0" presId="urn:microsoft.com/office/officeart/2005/8/layout/radial5"/>
    <dgm:cxn modelId="{44C0A1D4-6801-49A2-88EF-AC55637817F1}" type="presParOf" srcId="{9E4BAC57-0AD0-4EC2-950E-1AF0BE2279A2}" destId="{05067B17-3831-4DD4-A14F-F6C975D44EF5}" srcOrd="0" destOrd="0" presId="urn:microsoft.com/office/officeart/2005/8/layout/radial5"/>
    <dgm:cxn modelId="{AEB1400E-FA1D-4359-846E-4757A1EC7792}" type="presParOf" srcId="{DA848829-4EBB-4374-B839-EA9503B4AA7C}" destId="{422F3D00-C205-4D3D-8B42-672A8C876A1D}" srcOrd="4" destOrd="0" presId="urn:microsoft.com/office/officeart/2005/8/layout/radial5"/>
    <dgm:cxn modelId="{842D5099-6256-4EE6-A1CD-9430B5C26921}" type="presParOf" srcId="{DA848829-4EBB-4374-B839-EA9503B4AA7C}" destId="{66E659E8-9C37-4484-AB37-6FF239EDB5A9}" srcOrd="5" destOrd="0" presId="urn:microsoft.com/office/officeart/2005/8/layout/radial5"/>
    <dgm:cxn modelId="{A5A04E11-F93B-4419-A562-1BEAE036A7ED}" type="presParOf" srcId="{66E659E8-9C37-4484-AB37-6FF239EDB5A9}" destId="{B39DB2F4-2E42-49DC-83F6-C27A00F17AD7}" srcOrd="0" destOrd="0" presId="urn:microsoft.com/office/officeart/2005/8/layout/radial5"/>
    <dgm:cxn modelId="{8833BACF-859B-469D-8658-99DACBD62CF8}" type="presParOf" srcId="{DA848829-4EBB-4374-B839-EA9503B4AA7C}" destId="{5E7F5109-2EA6-4480-95BC-684ED92FD263}" srcOrd="6" destOrd="0" presId="urn:microsoft.com/office/officeart/2005/8/layout/radial5"/>
    <dgm:cxn modelId="{87B53482-1126-401E-A6BE-7573606D2F85}" type="presParOf" srcId="{DA848829-4EBB-4374-B839-EA9503B4AA7C}" destId="{8B6E3DA1-0156-47A7-BB2D-17615E5B0739}" srcOrd="7" destOrd="0" presId="urn:microsoft.com/office/officeart/2005/8/layout/radial5"/>
    <dgm:cxn modelId="{E118560D-7B88-4043-8661-BF89521B0F38}" type="presParOf" srcId="{8B6E3DA1-0156-47A7-BB2D-17615E5B0739}" destId="{E4CB8CC5-C59D-46AD-A0C8-1E10BEEB4247}" srcOrd="0" destOrd="0" presId="urn:microsoft.com/office/officeart/2005/8/layout/radial5"/>
    <dgm:cxn modelId="{FBAF0F36-B6A5-4A35-8A19-B3EDDCA5C8F7}" type="presParOf" srcId="{DA848829-4EBB-4374-B839-EA9503B4AA7C}" destId="{9A08C4DD-D7FE-4BCF-BC03-915A824B1351}" srcOrd="8"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925995-7031-4598-8BC7-8782F2A5A39D}" type="doc">
      <dgm:prSet loTypeId="urn:microsoft.com/office/officeart/2005/8/layout/pyramid1" loCatId="pyramid" qsTypeId="urn:microsoft.com/office/officeart/2005/8/quickstyle/simple1" qsCatId="simple" csTypeId="urn:microsoft.com/office/officeart/2005/8/colors/accent1_2" csCatId="accent1" phldr="1"/>
      <dgm:spPr/>
    </dgm:pt>
    <dgm:pt modelId="{F7CDB6F5-84BB-4D43-BCC1-835D44669E55}">
      <dgm:prSet phldrT="[Text]" custT="1"/>
      <dgm:spPr>
        <a:gradFill flip="none" rotWithShape="1">
          <a:gsLst>
            <a:gs pos="0">
              <a:schemeClr val="accent3">
                <a:lumMod val="75000"/>
              </a:schemeClr>
            </a:gs>
            <a:gs pos="35000">
              <a:schemeClr val="accent3">
                <a:lumMod val="40000"/>
                <a:lumOff val="60000"/>
              </a:schemeClr>
            </a:gs>
            <a:gs pos="100000">
              <a:schemeClr val="accent3"/>
            </a:gs>
          </a:gsLst>
          <a:lin ang="0" scaled="1"/>
          <a:tileRect/>
        </a:gradFill>
        <a:ln w="25400">
          <a:solidFill>
            <a:schemeClr val="lt1">
              <a:hueOff val="0"/>
              <a:satOff val="0"/>
              <a:lumOff val="0"/>
            </a:schemeClr>
          </a:solidFill>
        </a:ln>
        <a:effectLst/>
        <a:scene3d>
          <a:camera prst="orthographicFront">
            <a:rot lat="0" lon="0" rev="0"/>
          </a:camera>
          <a:lightRig rig="contrasting" dir="t">
            <a:rot lat="0" lon="0" rev="7800000"/>
          </a:lightRig>
        </a:scene3d>
        <a:sp3d>
          <a:bevelT w="139700" h="139700"/>
        </a:sp3d>
      </dgm:spPr>
      <dgm:t>
        <a:bodyPr/>
        <a:lstStyle/>
        <a:p>
          <a:endParaRPr lang="en-US" sz="1600" b="0" dirty="0"/>
        </a:p>
      </dgm:t>
    </dgm:pt>
    <dgm:pt modelId="{7B1E70A0-1EAA-445D-9AE2-362A89125C83}" type="parTrans" cxnId="{DA6C0876-D239-4E16-BA50-B82A46A24A65}">
      <dgm:prSet/>
      <dgm:spPr/>
      <dgm:t>
        <a:bodyPr/>
        <a:lstStyle/>
        <a:p>
          <a:endParaRPr lang="en-US"/>
        </a:p>
      </dgm:t>
    </dgm:pt>
    <dgm:pt modelId="{9F1DB10C-8C79-4784-B93B-F993DDCB0A17}" type="sibTrans" cxnId="{DA6C0876-D239-4E16-BA50-B82A46A24A65}">
      <dgm:prSet/>
      <dgm:spPr/>
      <dgm:t>
        <a:bodyPr/>
        <a:lstStyle/>
        <a:p>
          <a:endParaRPr lang="en-US"/>
        </a:p>
      </dgm:t>
    </dgm:pt>
    <dgm:pt modelId="{B05DAC12-09F2-4CE8-8AED-22A6B00E61B8}">
      <dgm:prSet phldrT="[Text]" custT="1"/>
      <dgm:spPr>
        <a:gradFill rotWithShape="0">
          <a:gsLst>
            <a:gs pos="100000">
              <a:schemeClr val="accent5"/>
            </a:gs>
            <a:gs pos="0">
              <a:schemeClr val="accent5">
                <a:lumMod val="75000"/>
              </a:schemeClr>
            </a:gs>
            <a:gs pos="34000">
              <a:schemeClr val="accent5">
                <a:lumMod val="40000"/>
                <a:lumOff val="60000"/>
              </a:schemeClr>
            </a:gs>
          </a:gsLst>
          <a:lin ang="0" scaled="0"/>
        </a:gradFill>
        <a:ln w="25400">
          <a:solidFill>
            <a:schemeClr val="lt1">
              <a:hueOff val="0"/>
              <a:satOff val="0"/>
              <a:lumOff val="0"/>
            </a:schemeClr>
          </a:solidFill>
        </a:ln>
        <a:effectLst/>
        <a:scene3d>
          <a:camera prst="orthographicFront">
            <a:rot lat="0" lon="0" rev="0"/>
          </a:camera>
          <a:lightRig rig="contrasting" dir="t">
            <a:rot lat="0" lon="0" rev="7800000"/>
          </a:lightRig>
        </a:scene3d>
        <a:sp3d>
          <a:bevelT w="139700" h="139700"/>
        </a:sp3d>
      </dgm:spPr>
      <dgm:t>
        <a:bodyPr/>
        <a:lstStyle/>
        <a:p>
          <a:endParaRPr lang="en-US" sz="1600" b="0" dirty="0"/>
        </a:p>
      </dgm:t>
    </dgm:pt>
    <dgm:pt modelId="{2BEA7BB5-881F-4A64-84BC-15BB948317A5}" type="parTrans" cxnId="{18076172-A523-4D99-B0E3-F4AFE09EA157}">
      <dgm:prSet/>
      <dgm:spPr/>
      <dgm:t>
        <a:bodyPr/>
        <a:lstStyle/>
        <a:p>
          <a:endParaRPr lang="en-US"/>
        </a:p>
      </dgm:t>
    </dgm:pt>
    <dgm:pt modelId="{299B2236-F0E7-4344-82E1-7D3A16D17009}" type="sibTrans" cxnId="{18076172-A523-4D99-B0E3-F4AFE09EA157}">
      <dgm:prSet/>
      <dgm:spPr/>
      <dgm:t>
        <a:bodyPr/>
        <a:lstStyle/>
        <a:p>
          <a:endParaRPr lang="en-US"/>
        </a:p>
      </dgm:t>
    </dgm:pt>
    <dgm:pt modelId="{E0060D7B-E0DA-48A1-ADD7-F46B258298E9}">
      <dgm:prSet phldrT="[Text]" custT="1"/>
      <dgm:spPr>
        <a:gradFill rotWithShape="0">
          <a:gsLst>
            <a:gs pos="100000">
              <a:schemeClr val="accent4"/>
            </a:gs>
            <a:gs pos="0">
              <a:schemeClr val="accent4">
                <a:lumMod val="75000"/>
              </a:schemeClr>
            </a:gs>
            <a:gs pos="34000">
              <a:schemeClr val="accent4">
                <a:lumMod val="40000"/>
                <a:lumOff val="60000"/>
              </a:schemeClr>
            </a:gs>
          </a:gsLst>
          <a:lin ang="0" scaled="0"/>
        </a:gradFill>
        <a:ln w="25400">
          <a:solidFill>
            <a:schemeClr val="lt1">
              <a:hueOff val="0"/>
              <a:satOff val="0"/>
              <a:lumOff val="0"/>
            </a:schemeClr>
          </a:solidFill>
        </a:ln>
        <a:effectLst/>
        <a:scene3d>
          <a:camera prst="orthographicFront">
            <a:rot lat="0" lon="0" rev="0"/>
          </a:camera>
          <a:lightRig rig="contrasting" dir="t">
            <a:rot lat="0" lon="0" rev="7800000"/>
          </a:lightRig>
        </a:scene3d>
        <a:sp3d>
          <a:bevelT w="139700" h="139700"/>
        </a:sp3d>
      </dgm:spPr>
      <dgm:t>
        <a:bodyPr/>
        <a:lstStyle/>
        <a:p>
          <a:endParaRPr lang="en-US" sz="1600" b="0" dirty="0"/>
        </a:p>
      </dgm:t>
    </dgm:pt>
    <dgm:pt modelId="{4905E804-CD14-46A8-845E-757BE9432733}" type="parTrans" cxnId="{DFFAAEEA-254A-4032-97EC-03EBEE31E673}">
      <dgm:prSet/>
      <dgm:spPr/>
      <dgm:t>
        <a:bodyPr/>
        <a:lstStyle/>
        <a:p>
          <a:endParaRPr lang="en-US"/>
        </a:p>
      </dgm:t>
    </dgm:pt>
    <dgm:pt modelId="{A5D5F487-D24A-403C-9D5C-AE023E110DAD}" type="sibTrans" cxnId="{DFFAAEEA-254A-4032-97EC-03EBEE31E673}">
      <dgm:prSet/>
      <dgm:spPr/>
      <dgm:t>
        <a:bodyPr/>
        <a:lstStyle/>
        <a:p>
          <a:endParaRPr lang="en-US"/>
        </a:p>
      </dgm:t>
    </dgm:pt>
    <dgm:pt modelId="{ED3ABCF8-0FDA-4D0A-8D3D-B962CFD1C93F}">
      <dgm:prSet phldrT="[Text]" custT="1"/>
      <dgm:spPr>
        <a:gradFill flip="none" rotWithShape="1">
          <a:gsLst>
            <a:gs pos="100000">
              <a:schemeClr val="accent2"/>
            </a:gs>
            <a:gs pos="0">
              <a:schemeClr val="accent2">
                <a:lumMod val="75000"/>
              </a:schemeClr>
            </a:gs>
            <a:gs pos="35000">
              <a:schemeClr val="accent2">
                <a:lumMod val="40000"/>
                <a:lumOff val="60000"/>
              </a:schemeClr>
            </a:gs>
          </a:gsLst>
          <a:lin ang="0" scaled="1"/>
          <a:tileRect/>
        </a:gradFill>
        <a:ln w="25400">
          <a:solidFill>
            <a:schemeClr val="lt1">
              <a:hueOff val="0"/>
              <a:satOff val="0"/>
              <a:lumOff val="0"/>
            </a:schemeClr>
          </a:solidFill>
        </a:ln>
        <a:effectLst>
          <a:reflection blurRad="6350" stA="52000" endA="300" endPos="35000" dir="5400000" sy="-100000" algn="bl" rotWithShape="0"/>
        </a:effectLst>
        <a:scene3d>
          <a:camera prst="orthographicFront">
            <a:rot lat="0" lon="0" rev="0"/>
          </a:camera>
          <a:lightRig rig="contrasting" dir="t">
            <a:rot lat="0" lon="0" rev="7800000"/>
          </a:lightRig>
        </a:scene3d>
        <a:sp3d>
          <a:bevelT w="139700" h="139700"/>
        </a:sp3d>
      </dgm:spPr>
      <dgm:t>
        <a:bodyPr/>
        <a:lstStyle/>
        <a:p>
          <a:endParaRPr lang="en-US" sz="1600" b="0" dirty="0"/>
        </a:p>
      </dgm:t>
    </dgm:pt>
    <dgm:pt modelId="{9AD36C46-80DC-4121-8978-F9379ECEE68B}" type="parTrans" cxnId="{56B48C51-82BC-4AB1-AB6C-952AC8AB73CD}">
      <dgm:prSet/>
      <dgm:spPr/>
      <dgm:t>
        <a:bodyPr/>
        <a:lstStyle/>
        <a:p>
          <a:endParaRPr lang="en-US"/>
        </a:p>
      </dgm:t>
    </dgm:pt>
    <dgm:pt modelId="{65FF12E7-B1E9-47D7-8E54-6EB1C5DB8A28}" type="sibTrans" cxnId="{56B48C51-82BC-4AB1-AB6C-952AC8AB73CD}">
      <dgm:prSet/>
      <dgm:spPr/>
      <dgm:t>
        <a:bodyPr/>
        <a:lstStyle/>
        <a:p>
          <a:endParaRPr lang="en-US"/>
        </a:p>
      </dgm:t>
    </dgm:pt>
    <dgm:pt modelId="{1F6F0A7F-B867-4D00-937B-52F217AC3FB3}">
      <dgm:prSet phldrT="[Text]" custT="1"/>
      <dgm:spPr>
        <a:gradFill flip="none" rotWithShape="1">
          <a:gsLst>
            <a:gs pos="35000">
              <a:schemeClr val="bg1">
                <a:lumMod val="95000"/>
              </a:schemeClr>
            </a:gs>
            <a:gs pos="2000">
              <a:schemeClr val="bg1">
                <a:lumMod val="65000"/>
              </a:schemeClr>
            </a:gs>
            <a:gs pos="100000">
              <a:schemeClr val="bg1">
                <a:lumMod val="65000"/>
              </a:schemeClr>
            </a:gs>
          </a:gsLst>
          <a:lin ang="0" scaled="0"/>
          <a:tileRect/>
        </a:gradFill>
        <a:ln w="25400">
          <a:solidFill>
            <a:schemeClr val="lt1">
              <a:hueOff val="0"/>
              <a:satOff val="0"/>
              <a:lumOff val="0"/>
            </a:schemeClr>
          </a:solidFill>
        </a:ln>
        <a:effectLst/>
        <a:scene3d>
          <a:camera prst="orthographicFront">
            <a:rot lat="0" lon="0" rev="0"/>
          </a:camera>
          <a:lightRig rig="contrasting" dir="t">
            <a:rot lat="0" lon="0" rev="7800000"/>
          </a:lightRig>
        </a:scene3d>
        <a:sp3d>
          <a:bevelT w="139700" h="139700"/>
        </a:sp3d>
      </dgm:spPr>
      <dgm:t>
        <a:bodyPr/>
        <a:lstStyle/>
        <a:p>
          <a:endParaRPr lang="en-US" sz="1600" b="0" dirty="0"/>
        </a:p>
      </dgm:t>
    </dgm:pt>
    <dgm:pt modelId="{69D94B41-D460-4352-8FE7-DC0B804D0CAA}" type="sibTrans" cxnId="{4312CC37-2B76-41A9-BA64-629AAC3D0DF0}">
      <dgm:prSet/>
      <dgm:spPr/>
      <dgm:t>
        <a:bodyPr/>
        <a:lstStyle/>
        <a:p>
          <a:endParaRPr lang="en-US"/>
        </a:p>
      </dgm:t>
    </dgm:pt>
    <dgm:pt modelId="{FD9252D9-EAFC-4020-9D1D-7C23954BD7BB}" type="parTrans" cxnId="{4312CC37-2B76-41A9-BA64-629AAC3D0DF0}">
      <dgm:prSet/>
      <dgm:spPr/>
      <dgm:t>
        <a:bodyPr/>
        <a:lstStyle/>
        <a:p>
          <a:endParaRPr lang="en-US"/>
        </a:p>
      </dgm:t>
    </dgm:pt>
    <dgm:pt modelId="{CF3407BC-18FA-4A97-B78B-92761C531ED5}" type="pres">
      <dgm:prSet presAssocID="{81925995-7031-4598-8BC7-8782F2A5A39D}" presName="Name0" presStyleCnt="0">
        <dgm:presLayoutVars>
          <dgm:dir/>
          <dgm:animLvl val="lvl"/>
          <dgm:resizeHandles val="exact"/>
        </dgm:presLayoutVars>
      </dgm:prSet>
      <dgm:spPr/>
    </dgm:pt>
    <dgm:pt modelId="{4281B6F8-8856-4C21-8901-DBE44663CF1E}" type="pres">
      <dgm:prSet presAssocID="{1F6F0A7F-B867-4D00-937B-52F217AC3FB3}" presName="Name8" presStyleCnt="0"/>
      <dgm:spPr/>
    </dgm:pt>
    <dgm:pt modelId="{27949F76-157C-405A-B05A-C94B9F03C943}" type="pres">
      <dgm:prSet presAssocID="{1F6F0A7F-B867-4D00-937B-52F217AC3FB3}" presName="level" presStyleLbl="node1" presStyleIdx="0" presStyleCnt="5" custScaleX="103515" custLinFactNeighborX="2264" custLinFactNeighborY="2198">
        <dgm:presLayoutVars>
          <dgm:chMax val="1"/>
          <dgm:bulletEnabled val="1"/>
        </dgm:presLayoutVars>
      </dgm:prSet>
      <dgm:spPr/>
    </dgm:pt>
    <dgm:pt modelId="{88D4545E-2350-4F85-92D4-F1E03E106502}" type="pres">
      <dgm:prSet presAssocID="{1F6F0A7F-B867-4D00-937B-52F217AC3FB3}" presName="levelTx" presStyleLbl="revTx" presStyleIdx="0" presStyleCnt="0">
        <dgm:presLayoutVars>
          <dgm:chMax val="1"/>
          <dgm:bulletEnabled val="1"/>
        </dgm:presLayoutVars>
      </dgm:prSet>
      <dgm:spPr/>
    </dgm:pt>
    <dgm:pt modelId="{7D59150C-FC51-4291-A4A6-6D53230C1BE4}" type="pres">
      <dgm:prSet presAssocID="{F7CDB6F5-84BB-4D43-BCC1-835D44669E55}" presName="Name8" presStyleCnt="0"/>
      <dgm:spPr/>
    </dgm:pt>
    <dgm:pt modelId="{4F8573E0-D225-490D-91D8-370C58A8F6A5}" type="pres">
      <dgm:prSet presAssocID="{F7CDB6F5-84BB-4D43-BCC1-835D44669E55}" presName="level" presStyleLbl="node1" presStyleIdx="1" presStyleCnt="5" custLinFactNeighborY="2198">
        <dgm:presLayoutVars>
          <dgm:chMax val="1"/>
          <dgm:bulletEnabled val="1"/>
        </dgm:presLayoutVars>
      </dgm:prSet>
      <dgm:spPr/>
    </dgm:pt>
    <dgm:pt modelId="{612D8DA6-E399-44DB-BF2A-35932FF047AE}" type="pres">
      <dgm:prSet presAssocID="{F7CDB6F5-84BB-4D43-BCC1-835D44669E55}" presName="levelTx" presStyleLbl="revTx" presStyleIdx="0" presStyleCnt="0">
        <dgm:presLayoutVars>
          <dgm:chMax val="1"/>
          <dgm:bulletEnabled val="1"/>
        </dgm:presLayoutVars>
      </dgm:prSet>
      <dgm:spPr/>
    </dgm:pt>
    <dgm:pt modelId="{FD34039F-AB3D-408F-9C45-D912CC30B946}" type="pres">
      <dgm:prSet presAssocID="{B05DAC12-09F2-4CE8-8AED-22A6B00E61B8}" presName="Name8" presStyleCnt="0"/>
      <dgm:spPr/>
    </dgm:pt>
    <dgm:pt modelId="{792CE356-E66E-4E13-A0FE-64991A740964}" type="pres">
      <dgm:prSet presAssocID="{B05DAC12-09F2-4CE8-8AED-22A6B00E61B8}" presName="level" presStyleLbl="node1" presStyleIdx="2" presStyleCnt="5" custLinFactNeighborY="2198">
        <dgm:presLayoutVars>
          <dgm:chMax val="1"/>
          <dgm:bulletEnabled val="1"/>
        </dgm:presLayoutVars>
      </dgm:prSet>
      <dgm:spPr/>
    </dgm:pt>
    <dgm:pt modelId="{F32CD139-673C-47A1-816B-3D7A39215A4C}" type="pres">
      <dgm:prSet presAssocID="{B05DAC12-09F2-4CE8-8AED-22A6B00E61B8}" presName="levelTx" presStyleLbl="revTx" presStyleIdx="0" presStyleCnt="0">
        <dgm:presLayoutVars>
          <dgm:chMax val="1"/>
          <dgm:bulletEnabled val="1"/>
        </dgm:presLayoutVars>
      </dgm:prSet>
      <dgm:spPr/>
    </dgm:pt>
    <dgm:pt modelId="{295F6C75-E89A-4DDB-A34A-07FF402949F6}" type="pres">
      <dgm:prSet presAssocID="{E0060D7B-E0DA-48A1-ADD7-F46B258298E9}" presName="Name8" presStyleCnt="0"/>
      <dgm:spPr/>
    </dgm:pt>
    <dgm:pt modelId="{BA4DA025-82C3-4C55-9C66-7C5A144A96ED}" type="pres">
      <dgm:prSet presAssocID="{E0060D7B-E0DA-48A1-ADD7-F46B258298E9}" presName="level" presStyleLbl="node1" presStyleIdx="3" presStyleCnt="5" custLinFactNeighborY="2198">
        <dgm:presLayoutVars>
          <dgm:chMax val="1"/>
          <dgm:bulletEnabled val="1"/>
        </dgm:presLayoutVars>
      </dgm:prSet>
      <dgm:spPr/>
    </dgm:pt>
    <dgm:pt modelId="{8A6F53B5-A971-4430-9744-D7BA0148434D}" type="pres">
      <dgm:prSet presAssocID="{E0060D7B-E0DA-48A1-ADD7-F46B258298E9}" presName="levelTx" presStyleLbl="revTx" presStyleIdx="0" presStyleCnt="0">
        <dgm:presLayoutVars>
          <dgm:chMax val="1"/>
          <dgm:bulletEnabled val="1"/>
        </dgm:presLayoutVars>
      </dgm:prSet>
      <dgm:spPr/>
    </dgm:pt>
    <dgm:pt modelId="{BD3B9768-988C-4282-B6F5-A5EC20808B61}" type="pres">
      <dgm:prSet presAssocID="{ED3ABCF8-0FDA-4D0A-8D3D-B962CFD1C93F}" presName="Name8" presStyleCnt="0"/>
      <dgm:spPr/>
    </dgm:pt>
    <dgm:pt modelId="{23C5D319-69AE-4276-8FCB-0536C71FB860}" type="pres">
      <dgm:prSet presAssocID="{ED3ABCF8-0FDA-4D0A-8D3D-B962CFD1C93F}" presName="level" presStyleLbl="node1" presStyleIdx="4" presStyleCnt="5" custLinFactNeighborX="209">
        <dgm:presLayoutVars>
          <dgm:chMax val="1"/>
          <dgm:bulletEnabled val="1"/>
        </dgm:presLayoutVars>
      </dgm:prSet>
      <dgm:spPr/>
    </dgm:pt>
    <dgm:pt modelId="{53F9A11D-AE8D-49FF-A770-79EE37C14135}" type="pres">
      <dgm:prSet presAssocID="{ED3ABCF8-0FDA-4D0A-8D3D-B962CFD1C93F}" presName="levelTx" presStyleLbl="revTx" presStyleIdx="0" presStyleCnt="0">
        <dgm:presLayoutVars>
          <dgm:chMax val="1"/>
          <dgm:bulletEnabled val="1"/>
        </dgm:presLayoutVars>
      </dgm:prSet>
      <dgm:spPr/>
    </dgm:pt>
  </dgm:ptLst>
  <dgm:cxnLst>
    <dgm:cxn modelId="{9124B408-0798-4BB0-A533-57FFF1DAD570}" type="presOf" srcId="{B05DAC12-09F2-4CE8-8AED-22A6B00E61B8}" destId="{792CE356-E66E-4E13-A0FE-64991A740964}" srcOrd="0" destOrd="0" presId="urn:microsoft.com/office/officeart/2005/8/layout/pyramid1"/>
    <dgm:cxn modelId="{E6FE402C-C7DE-4AF1-883D-85A78B481F34}" type="presOf" srcId="{1F6F0A7F-B867-4D00-937B-52F217AC3FB3}" destId="{88D4545E-2350-4F85-92D4-F1E03E106502}" srcOrd="1" destOrd="0" presId="urn:microsoft.com/office/officeart/2005/8/layout/pyramid1"/>
    <dgm:cxn modelId="{3887DD35-62F1-4C41-9093-435342417A3B}" type="presOf" srcId="{F7CDB6F5-84BB-4D43-BCC1-835D44669E55}" destId="{612D8DA6-E399-44DB-BF2A-35932FF047AE}" srcOrd="1" destOrd="0" presId="urn:microsoft.com/office/officeart/2005/8/layout/pyramid1"/>
    <dgm:cxn modelId="{4312CC37-2B76-41A9-BA64-629AAC3D0DF0}" srcId="{81925995-7031-4598-8BC7-8782F2A5A39D}" destId="{1F6F0A7F-B867-4D00-937B-52F217AC3FB3}" srcOrd="0" destOrd="0" parTransId="{FD9252D9-EAFC-4020-9D1D-7C23954BD7BB}" sibTransId="{69D94B41-D460-4352-8FE7-DC0B804D0CAA}"/>
    <dgm:cxn modelId="{56B48C51-82BC-4AB1-AB6C-952AC8AB73CD}" srcId="{81925995-7031-4598-8BC7-8782F2A5A39D}" destId="{ED3ABCF8-0FDA-4D0A-8D3D-B962CFD1C93F}" srcOrd="4" destOrd="0" parTransId="{9AD36C46-80DC-4121-8978-F9379ECEE68B}" sibTransId="{65FF12E7-B1E9-47D7-8E54-6EB1C5DB8A28}"/>
    <dgm:cxn modelId="{8B3E7D5B-95D8-451C-9249-23E1BB243E75}" type="presOf" srcId="{F7CDB6F5-84BB-4D43-BCC1-835D44669E55}" destId="{4F8573E0-D225-490D-91D8-370C58A8F6A5}" srcOrd="0" destOrd="0" presId="urn:microsoft.com/office/officeart/2005/8/layout/pyramid1"/>
    <dgm:cxn modelId="{6CB4B162-F451-4B90-AA7E-F5E6E44D95ED}" type="presOf" srcId="{E0060D7B-E0DA-48A1-ADD7-F46B258298E9}" destId="{8A6F53B5-A971-4430-9744-D7BA0148434D}" srcOrd="1" destOrd="0" presId="urn:microsoft.com/office/officeart/2005/8/layout/pyramid1"/>
    <dgm:cxn modelId="{EE398F66-F938-4741-82BE-EB3678360DD5}" type="presOf" srcId="{E0060D7B-E0DA-48A1-ADD7-F46B258298E9}" destId="{BA4DA025-82C3-4C55-9C66-7C5A144A96ED}" srcOrd="0" destOrd="0" presId="urn:microsoft.com/office/officeart/2005/8/layout/pyramid1"/>
    <dgm:cxn modelId="{18076172-A523-4D99-B0E3-F4AFE09EA157}" srcId="{81925995-7031-4598-8BC7-8782F2A5A39D}" destId="{B05DAC12-09F2-4CE8-8AED-22A6B00E61B8}" srcOrd="2" destOrd="0" parTransId="{2BEA7BB5-881F-4A64-84BC-15BB948317A5}" sibTransId="{299B2236-F0E7-4344-82E1-7D3A16D17009}"/>
    <dgm:cxn modelId="{DDE28B72-851D-40CC-9C09-38E7D76BCEA0}" type="presOf" srcId="{1F6F0A7F-B867-4D00-937B-52F217AC3FB3}" destId="{27949F76-157C-405A-B05A-C94B9F03C943}" srcOrd="0" destOrd="0" presId="urn:microsoft.com/office/officeart/2005/8/layout/pyramid1"/>
    <dgm:cxn modelId="{DA6C0876-D239-4E16-BA50-B82A46A24A65}" srcId="{81925995-7031-4598-8BC7-8782F2A5A39D}" destId="{F7CDB6F5-84BB-4D43-BCC1-835D44669E55}" srcOrd="1" destOrd="0" parTransId="{7B1E70A0-1EAA-445D-9AE2-362A89125C83}" sibTransId="{9F1DB10C-8C79-4784-B93B-F993DDCB0A17}"/>
    <dgm:cxn modelId="{C26120A6-955A-4229-869F-15ABC5123525}" type="presOf" srcId="{B05DAC12-09F2-4CE8-8AED-22A6B00E61B8}" destId="{F32CD139-673C-47A1-816B-3D7A39215A4C}" srcOrd="1" destOrd="0" presId="urn:microsoft.com/office/officeart/2005/8/layout/pyramid1"/>
    <dgm:cxn modelId="{BBD6F9E6-9813-4846-B1DD-2A9A51071A58}" type="presOf" srcId="{81925995-7031-4598-8BC7-8782F2A5A39D}" destId="{CF3407BC-18FA-4A97-B78B-92761C531ED5}" srcOrd="0" destOrd="0" presId="urn:microsoft.com/office/officeart/2005/8/layout/pyramid1"/>
    <dgm:cxn modelId="{DFFAAEEA-254A-4032-97EC-03EBEE31E673}" srcId="{81925995-7031-4598-8BC7-8782F2A5A39D}" destId="{E0060D7B-E0DA-48A1-ADD7-F46B258298E9}" srcOrd="3" destOrd="0" parTransId="{4905E804-CD14-46A8-845E-757BE9432733}" sibTransId="{A5D5F487-D24A-403C-9D5C-AE023E110DAD}"/>
    <dgm:cxn modelId="{93B9FEF0-9DD0-4B24-81EF-B0C4838EB9FD}" type="presOf" srcId="{ED3ABCF8-0FDA-4D0A-8D3D-B962CFD1C93F}" destId="{53F9A11D-AE8D-49FF-A770-79EE37C14135}" srcOrd="1" destOrd="0" presId="urn:microsoft.com/office/officeart/2005/8/layout/pyramid1"/>
    <dgm:cxn modelId="{25281FF8-CF84-4501-A01E-1D58061561FD}" type="presOf" srcId="{ED3ABCF8-0FDA-4D0A-8D3D-B962CFD1C93F}" destId="{23C5D319-69AE-4276-8FCB-0536C71FB860}" srcOrd="0" destOrd="0" presId="urn:microsoft.com/office/officeart/2005/8/layout/pyramid1"/>
    <dgm:cxn modelId="{24765DFB-0C3E-4D9F-827B-EF262EBD0285}" type="presParOf" srcId="{CF3407BC-18FA-4A97-B78B-92761C531ED5}" destId="{4281B6F8-8856-4C21-8901-DBE44663CF1E}" srcOrd="0" destOrd="0" presId="urn:microsoft.com/office/officeart/2005/8/layout/pyramid1"/>
    <dgm:cxn modelId="{EFF0FC2A-FB95-430C-A81B-93EBEEE27691}" type="presParOf" srcId="{4281B6F8-8856-4C21-8901-DBE44663CF1E}" destId="{27949F76-157C-405A-B05A-C94B9F03C943}" srcOrd="0" destOrd="0" presId="urn:microsoft.com/office/officeart/2005/8/layout/pyramid1"/>
    <dgm:cxn modelId="{80CBA2BD-CF07-45F0-8947-730B2A3C8A5F}" type="presParOf" srcId="{4281B6F8-8856-4C21-8901-DBE44663CF1E}" destId="{88D4545E-2350-4F85-92D4-F1E03E106502}" srcOrd="1" destOrd="0" presId="urn:microsoft.com/office/officeart/2005/8/layout/pyramid1"/>
    <dgm:cxn modelId="{DB165CE7-43C0-447A-AB2D-55F97965AE09}" type="presParOf" srcId="{CF3407BC-18FA-4A97-B78B-92761C531ED5}" destId="{7D59150C-FC51-4291-A4A6-6D53230C1BE4}" srcOrd="1" destOrd="0" presId="urn:microsoft.com/office/officeart/2005/8/layout/pyramid1"/>
    <dgm:cxn modelId="{70B45BB9-B11E-48CE-B23E-57FBDFEC412B}" type="presParOf" srcId="{7D59150C-FC51-4291-A4A6-6D53230C1BE4}" destId="{4F8573E0-D225-490D-91D8-370C58A8F6A5}" srcOrd="0" destOrd="0" presId="urn:microsoft.com/office/officeart/2005/8/layout/pyramid1"/>
    <dgm:cxn modelId="{39BFBFEC-C87E-4358-AFE1-54BB004CDE64}" type="presParOf" srcId="{7D59150C-FC51-4291-A4A6-6D53230C1BE4}" destId="{612D8DA6-E399-44DB-BF2A-35932FF047AE}" srcOrd="1" destOrd="0" presId="urn:microsoft.com/office/officeart/2005/8/layout/pyramid1"/>
    <dgm:cxn modelId="{0521A1E9-0823-417A-9BD9-EF22ED19B8B7}" type="presParOf" srcId="{CF3407BC-18FA-4A97-B78B-92761C531ED5}" destId="{FD34039F-AB3D-408F-9C45-D912CC30B946}" srcOrd="2" destOrd="0" presId="urn:microsoft.com/office/officeart/2005/8/layout/pyramid1"/>
    <dgm:cxn modelId="{75A55E4C-7BFD-4F30-853D-2C8796378355}" type="presParOf" srcId="{FD34039F-AB3D-408F-9C45-D912CC30B946}" destId="{792CE356-E66E-4E13-A0FE-64991A740964}" srcOrd="0" destOrd="0" presId="urn:microsoft.com/office/officeart/2005/8/layout/pyramid1"/>
    <dgm:cxn modelId="{AAB3FCAD-36FE-4E8A-816A-A4C9BBE6A86B}" type="presParOf" srcId="{FD34039F-AB3D-408F-9C45-D912CC30B946}" destId="{F32CD139-673C-47A1-816B-3D7A39215A4C}" srcOrd="1" destOrd="0" presId="urn:microsoft.com/office/officeart/2005/8/layout/pyramid1"/>
    <dgm:cxn modelId="{CCFCF7AE-6755-4B95-8C27-9D8DFA3E804B}" type="presParOf" srcId="{CF3407BC-18FA-4A97-B78B-92761C531ED5}" destId="{295F6C75-E89A-4DDB-A34A-07FF402949F6}" srcOrd="3" destOrd="0" presId="urn:microsoft.com/office/officeart/2005/8/layout/pyramid1"/>
    <dgm:cxn modelId="{D5F15C2C-4433-4FD2-B0C8-6AD1A13D342E}" type="presParOf" srcId="{295F6C75-E89A-4DDB-A34A-07FF402949F6}" destId="{BA4DA025-82C3-4C55-9C66-7C5A144A96ED}" srcOrd="0" destOrd="0" presId="urn:microsoft.com/office/officeart/2005/8/layout/pyramid1"/>
    <dgm:cxn modelId="{DDA765B4-024D-4EC6-ACDF-642439B79F5C}" type="presParOf" srcId="{295F6C75-E89A-4DDB-A34A-07FF402949F6}" destId="{8A6F53B5-A971-4430-9744-D7BA0148434D}" srcOrd="1" destOrd="0" presId="urn:microsoft.com/office/officeart/2005/8/layout/pyramid1"/>
    <dgm:cxn modelId="{3233532C-85AA-49CD-9AE7-FFA9216C2CA0}" type="presParOf" srcId="{CF3407BC-18FA-4A97-B78B-92761C531ED5}" destId="{BD3B9768-988C-4282-B6F5-A5EC20808B61}" srcOrd="4" destOrd="0" presId="urn:microsoft.com/office/officeart/2005/8/layout/pyramid1"/>
    <dgm:cxn modelId="{259C30D2-6394-49D2-AD71-E6AE1E638DB8}" type="presParOf" srcId="{BD3B9768-988C-4282-B6F5-A5EC20808B61}" destId="{23C5D319-69AE-4276-8FCB-0536C71FB860}" srcOrd="0" destOrd="0" presId="urn:microsoft.com/office/officeart/2005/8/layout/pyramid1"/>
    <dgm:cxn modelId="{C9B95B84-E37A-4736-AB90-3E3721D73632}" type="presParOf" srcId="{BD3B9768-988C-4282-B6F5-A5EC20808B61}" destId="{53F9A11D-AE8D-49FF-A770-79EE37C14135}"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297F1A-6DF9-492E-B91F-1FE16D33A520}" type="doc">
      <dgm:prSet loTypeId="urn:microsoft.com/office/officeart/2009/3/layout/BlockDescendingList" loCatId="list" qsTypeId="urn:microsoft.com/office/officeart/2005/8/quickstyle/simple1" qsCatId="simple" csTypeId="urn:microsoft.com/office/officeart/2005/8/colors/accent1_2" csCatId="accent1" phldr="1"/>
      <dgm:spPr/>
      <dgm:t>
        <a:bodyPr/>
        <a:lstStyle/>
        <a:p>
          <a:endParaRPr lang="en-US"/>
        </a:p>
      </dgm:t>
    </dgm:pt>
    <dgm:pt modelId="{6BF8BA0C-AA0B-4847-B793-CB2698F66B68}">
      <dgm:prSet phldrT="[Text]"/>
      <dgm:spPr>
        <a:gradFill flip="none" rotWithShape="1">
          <a:gsLst>
            <a:gs pos="0">
              <a:schemeClr val="bg1">
                <a:lumMod val="50000"/>
              </a:schemeClr>
            </a:gs>
            <a:gs pos="100000">
              <a:schemeClr val="bg1">
                <a:lumMod val="75000"/>
              </a:schemeClr>
            </a:gs>
          </a:gsLst>
          <a:lin ang="0" scaled="0"/>
          <a:tileRect/>
        </a:gradFill>
        <a:ln>
          <a:noFill/>
        </a:ln>
        <a:effectLst>
          <a:reflection blurRad="6350" stA="52000" endA="300" endPos="35000" dir="5400000" sy="-100000" algn="bl" rotWithShape="0"/>
        </a:effectLst>
        <a:scene3d>
          <a:camera prst="orthographicFront">
            <a:rot lat="0" lon="600000" rev="0"/>
          </a:camera>
          <a:lightRig rig="threePt" dir="t"/>
        </a:scene3d>
        <a:sp3d extrusionH="44450">
          <a:bevelT w="69850"/>
        </a:sp3d>
      </dgm:spPr>
      <dgm:t>
        <a:bodyPr/>
        <a:lstStyle/>
        <a:p>
          <a:r>
            <a:rPr lang="en-US" dirty="0"/>
            <a:t> </a:t>
          </a:r>
        </a:p>
      </dgm:t>
    </dgm:pt>
    <dgm:pt modelId="{2825034D-F5AD-4CA8-81B5-5AE483CC5A3B}" type="parTrans" cxnId="{5E31246C-4908-487F-BC9B-BC21110B59FF}">
      <dgm:prSet/>
      <dgm:spPr/>
      <dgm:t>
        <a:bodyPr/>
        <a:lstStyle/>
        <a:p>
          <a:endParaRPr lang="en-US"/>
        </a:p>
      </dgm:t>
    </dgm:pt>
    <dgm:pt modelId="{0978C6F9-C295-4839-AA88-D8EA28CE6C91}" type="sibTrans" cxnId="{5E31246C-4908-487F-BC9B-BC21110B59FF}">
      <dgm:prSet/>
      <dgm:spPr/>
      <dgm:t>
        <a:bodyPr/>
        <a:lstStyle/>
        <a:p>
          <a:endParaRPr lang="en-US"/>
        </a:p>
      </dgm:t>
    </dgm:pt>
    <dgm:pt modelId="{9842382F-0811-42A2-81BE-767072252605}">
      <dgm:prSet phldrT="[Text]"/>
      <dgm:spPr>
        <a:gradFill rotWithShape="0">
          <a:gsLst>
            <a:gs pos="0">
              <a:schemeClr val="accent3">
                <a:lumMod val="60000"/>
                <a:lumOff val="40000"/>
              </a:schemeClr>
            </a:gs>
            <a:gs pos="100000">
              <a:schemeClr val="accent3"/>
            </a:gs>
          </a:gsLst>
          <a:lin ang="10800000" scaled="0"/>
        </a:gradFill>
        <a:ln>
          <a:noFill/>
        </a:ln>
        <a:effectLst>
          <a:reflection blurRad="6350" stA="52000" endA="300" endPos="35000" dir="5400000" sy="-100000" algn="bl" rotWithShape="0"/>
        </a:effectLst>
        <a:scene3d>
          <a:camera prst="orthographicFront">
            <a:rot lat="0" lon="600000" rev="0"/>
          </a:camera>
          <a:lightRig rig="threePt" dir="t"/>
        </a:scene3d>
        <a:sp3d extrusionH="44450">
          <a:bevelT w="69850"/>
        </a:sp3d>
      </dgm:spPr>
      <dgm:t>
        <a:bodyPr/>
        <a:lstStyle/>
        <a:p>
          <a:r>
            <a:rPr lang="en-US" dirty="0"/>
            <a:t> </a:t>
          </a:r>
        </a:p>
      </dgm:t>
    </dgm:pt>
    <dgm:pt modelId="{09E0E3CA-6B00-4B0F-9318-7E4087B365BD}" type="parTrans" cxnId="{0CDEB9E0-6BFB-46D6-A8D7-0DC6334C7891}">
      <dgm:prSet/>
      <dgm:spPr/>
      <dgm:t>
        <a:bodyPr/>
        <a:lstStyle/>
        <a:p>
          <a:endParaRPr lang="en-US"/>
        </a:p>
      </dgm:t>
    </dgm:pt>
    <dgm:pt modelId="{82544BE6-79C0-45A0-B8C3-3C4E1CD79010}" type="sibTrans" cxnId="{0CDEB9E0-6BFB-46D6-A8D7-0DC6334C7891}">
      <dgm:prSet/>
      <dgm:spPr/>
      <dgm:t>
        <a:bodyPr/>
        <a:lstStyle/>
        <a:p>
          <a:endParaRPr lang="en-US"/>
        </a:p>
      </dgm:t>
    </dgm:pt>
    <dgm:pt modelId="{C711F108-3A72-4A2A-91DD-2E3C3B1DDD79}">
      <dgm:prSet phldrT="[Text]"/>
      <dgm:spPr>
        <a:gradFill rotWithShape="0">
          <a:gsLst>
            <a:gs pos="0">
              <a:schemeClr val="accent2"/>
            </a:gs>
            <a:gs pos="100000">
              <a:schemeClr val="accent2">
                <a:lumMod val="60000"/>
                <a:lumOff val="40000"/>
              </a:schemeClr>
            </a:gs>
          </a:gsLst>
          <a:lin ang="0" scaled="0"/>
        </a:gradFill>
        <a:ln>
          <a:noFill/>
        </a:ln>
        <a:effectLst>
          <a:reflection blurRad="6350" stA="52000" endA="300" endPos="35000" dir="5400000" sy="-100000" algn="bl" rotWithShape="0"/>
        </a:effectLst>
        <a:scene3d>
          <a:camera prst="orthographicFront">
            <a:rot lat="0" lon="600000" rev="0"/>
          </a:camera>
          <a:lightRig rig="threePt" dir="t"/>
        </a:scene3d>
        <a:sp3d extrusionH="44450">
          <a:bevelT w="69850"/>
        </a:sp3d>
      </dgm:spPr>
      <dgm:t>
        <a:bodyPr/>
        <a:lstStyle/>
        <a:p>
          <a:r>
            <a:rPr lang="en-US" dirty="0"/>
            <a:t>  </a:t>
          </a:r>
        </a:p>
      </dgm:t>
    </dgm:pt>
    <dgm:pt modelId="{C0749035-A5E4-46E8-9BE8-20FB6656B25D}" type="parTrans" cxnId="{DF504D3E-6C2E-46BA-8766-33D65DDD7FDA}">
      <dgm:prSet/>
      <dgm:spPr/>
      <dgm:t>
        <a:bodyPr/>
        <a:lstStyle/>
        <a:p>
          <a:endParaRPr lang="en-US"/>
        </a:p>
      </dgm:t>
    </dgm:pt>
    <dgm:pt modelId="{3D80D48D-23FE-41C8-8782-8E4E5E97C8DA}" type="sibTrans" cxnId="{DF504D3E-6C2E-46BA-8766-33D65DDD7FDA}">
      <dgm:prSet/>
      <dgm:spPr/>
      <dgm:t>
        <a:bodyPr/>
        <a:lstStyle/>
        <a:p>
          <a:endParaRPr lang="en-US"/>
        </a:p>
      </dgm:t>
    </dgm:pt>
    <dgm:pt modelId="{40AAB722-60A0-436D-9BD8-167A140B8EE8}">
      <dgm:prSet phldrT="[Text]"/>
      <dgm:spPr>
        <a:gradFill rotWithShape="0">
          <a:gsLst>
            <a:gs pos="0">
              <a:schemeClr val="accent5"/>
            </a:gs>
            <a:gs pos="100000">
              <a:schemeClr val="accent5">
                <a:lumMod val="60000"/>
                <a:lumOff val="40000"/>
              </a:schemeClr>
            </a:gs>
          </a:gsLst>
          <a:lin ang="0" scaled="0"/>
        </a:gradFill>
        <a:ln>
          <a:noFill/>
        </a:ln>
        <a:effectLst>
          <a:reflection blurRad="6350" stA="52000" endA="300" endPos="35000" dir="5400000" sy="-100000" algn="bl" rotWithShape="0"/>
        </a:effectLst>
        <a:scene3d>
          <a:camera prst="orthographicFront">
            <a:rot lat="0" lon="600000" rev="0"/>
          </a:camera>
          <a:lightRig rig="threePt" dir="t"/>
        </a:scene3d>
        <a:sp3d extrusionH="44450">
          <a:bevelT w="69850"/>
        </a:sp3d>
      </dgm:spPr>
      <dgm:t>
        <a:bodyPr/>
        <a:lstStyle/>
        <a:p>
          <a:endParaRPr lang="en-US" dirty="0"/>
        </a:p>
      </dgm:t>
    </dgm:pt>
    <dgm:pt modelId="{2F66A8A4-BBDB-43D2-A751-D9D1409C161B}" type="parTrans" cxnId="{C287CD9B-0316-40BC-9C86-7E8DA66F410B}">
      <dgm:prSet/>
      <dgm:spPr/>
      <dgm:t>
        <a:bodyPr/>
        <a:lstStyle/>
        <a:p>
          <a:endParaRPr lang="en-US"/>
        </a:p>
      </dgm:t>
    </dgm:pt>
    <dgm:pt modelId="{FC494044-994D-4ACD-A107-FE4A121540A6}" type="sibTrans" cxnId="{C287CD9B-0316-40BC-9C86-7E8DA66F410B}">
      <dgm:prSet/>
      <dgm:spPr/>
      <dgm:t>
        <a:bodyPr/>
        <a:lstStyle/>
        <a:p>
          <a:endParaRPr lang="en-US"/>
        </a:p>
      </dgm:t>
    </dgm:pt>
    <dgm:pt modelId="{18C4C4E9-7D33-4B93-AAEB-ACD7DF09DFF7}">
      <dgm:prSet phldrT="[Text]"/>
      <dgm:spPr>
        <a:gradFill rotWithShape="0">
          <a:gsLst>
            <a:gs pos="0">
              <a:schemeClr val="accent4"/>
            </a:gs>
            <a:gs pos="100000">
              <a:schemeClr val="accent4">
                <a:lumMod val="60000"/>
                <a:lumOff val="40000"/>
              </a:schemeClr>
            </a:gs>
          </a:gsLst>
          <a:lin ang="0" scaled="0"/>
        </a:gradFill>
        <a:ln>
          <a:noFill/>
        </a:ln>
        <a:effectLst>
          <a:reflection blurRad="6350" stA="52000" endA="300" endPos="35000" dir="5400000" sy="-100000" algn="bl" rotWithShape="0"/>
        </a:effectLst>
        <a:scene3d>
          <a:camera prst="orthographicFront">
            <a:rot lat="0" lon="600000" rev="0"/>
          </a:camera>
          <a:lightRig rig="threePt" dir="t"/>
        </a:scene3d>
        <a:sp3d extrusionH="44450">
          <a:bevelT w="69850"/>
        </a:sp3d>
      </dgm:spPr>
      <dgm:t>
        <a:bodyPr/>
        <a:lstStyle/>
        <a:p>
          <a:endParaRPr lang="en-US" dirty="0"/>
        </a:p>
      </dgm:t>
    </dgm:pt>
    <dgm:pt modelId="{DE9AD6C6-D3CC-4A73-BEC5-A6BA42239CE7}" type="parTrans" cxnId="{45E11E38-D162-455D-AD5D-08BE1278915E}">
      <dgm:prSet/>
      <dgm:spPr/>
      <dgm:t>
        <a:bodyPr/>
        <a:lstStyle/>
        <a:p>
          <a:endParaRPr lang="en-US"/>
        </a:p>
      </dgm:t>
    </dgm:pt>
    <dgm:pt modelId="{3B69A02B-6211-4D68-9B13-CEE1BEB06032}" type="sibTrans" cxnId="{45E11E38-D162-455D-AD5D-08BE1278915E}">
      <dgm:prSet/>
      <dgm:spPr/>
      <dgm:t>
        <a:bodyPr/>
        <a:lstStyle/>
        <a:p>
          <a:endParaRPr lang="en-US"/>
        </a:p>
      </dgm:t>
    </dgm:pt>
    <dgm:pt modelId="{3851EB16-78C3-484F-A70F-92D73B4C96BA}" type="pres">
      <dgm:prSet presAssocID="{22297F1A-6DF9-492E-B91F-1FE16D33A520}" presName="Name0" presStyleCnt="0">
        <dgm:presLayoutVars>
          <dgm:chMax val="7"/>
          <dgm:chPref val="7"/>
          <dgm:dir val="rev"/>
          <dgm:animLvl val="lvl"/>
        </dgm:presLayoutVars>
      </dgm:prSet>
      <dgm:spPr/>
    </dgm:pt>
    <dgm:pt modelId="{18A2E3D5-8A96-4FB4-AABB-5142E023BB83}" type="pres">
      <dgm:prSet presAssocID="{6BF8BA0C-AA0B-4847-B793-CB2698F66B68}" presName="parentText_1" presStyleLbl="node1" presStyleIdx="0" presStyleCnt="5">
        <dgm:presLayoutVars>
          <dgm:chMax val="1"/>
          <dgm:chPref val="1"/>
          <dgm:bulletEnabled val="1"/>
        </dgm:presLayoutVars>
      </dgm:prSet>
      <dgm:spPr/>
    </dgm:pt>
    <dgm:pt modelId="{01E59E6E-7244-47CA-8D30-21DACD6A15A1}" type="pres">
      <dgm:prSet presAssocID="{6BF8BA0C-AA0B-4847-B793-CB2698F66B68}" presName="childText_1" presStyleLbl="node1" presStyleIdx="0" presStyleCnt="5">
        <dgm:presLayoutVars>
          <dgm:chMax val="0"/>
          <dgm:chPref val="0"/>
          <dgm:bulletEnabled val="1"/>
        </dgm:presLayoutVars>
      </dgm:prSet>
      <dgm:spPr/>
    </dgm:pt>
    <dgm:pt modelId="{A013DFA4-70C8-4B64-B3BE-A7BA4525835B}" type="pres">
      <dgm:prSet presAssocID="{6BF8BA0C-AA0B-4847-B793-CB2698F66B68}" presName="accentShape_1" presStyleCnt="0"/>
      <dgm:spPr/>
    </dgm:pt>
    <dgm:pt modelId="{199F6DD1-ABFE-411B-A44A-639210662A59}" type="pres">
      <dgm:prSet presAssocID="{6BF8BA0C-AA0B-4847-B793-CB2698F66B68}" presName="imageRepeatNode" presStyleLbl="node1" presStyleIdx="0" presStyleCnt="5" custScaleX="134856" custLinFactNeighborX="63224"/>
      <dgm:spPr/>
    </dgm:pt>
    <dgm:pt modelId="{6A9187F4-ED8C-4ADA-97C6-73D1F028F398}" type="pres">
      <dgm:prSet presAssocID="{9842382F-0811-42A2-81BE-767072252605}" presName="parentText_2" presStyleLbl="node1" presStyleIdx="0" presStyleCnt="5">
        <dgm:presLayoutVars>
          <dgm:chMax val="1"/>
          <dgm:chPref val="1"/>
          <dgm:bulletEnabled val="1"/>
        </dgm:presLayoutVars>
      </dgm:prSet>
      <dgm:spPr/>
    </dgm:pt>
    <dgm:pt modelId="{D040B194-C491-4BC6-AA4A-3B2E64AE8BF6}" type="pres">
      <dgm:prSet presAssocID="{9842382F-0811-42A2-81BE-767072252605}" presName="childText_2" presStyleLbl="node1" presStyleIdx="0" presStyleCnt="5">
        <dgm:presLayoutVars>
          <dgm:chMax val="0"/>
          <dgm:chPref val="0"/>
          <dgm:bulletEnabled val="1"/>
        </dgm:presLayoutVars>
      </dgm:prSet>
      <dgm:spPr/>
    </dgm:pt>
    <dgm:pt modelId="{B18A9F74-C264-4014-826A-78C2F28E8BAB}" type="pres">
      <dgm:prSet presAssocID="{9842382F-0811-42A2-81BE-767072252605}" presName="accentShape_2" presStyleCnt="0"/>
      <dgm:spPr/>
    </dgm:pt>
    <dgm:pt modelId="{5AF71780-D835-4D67-A15F-05E9EA6723DD}" type="pres">
      <dgm:prSet presAssocID="{9842382F-0811-42A2-81BE-767072252605}" presName="imageRepeatNode" presStyleLbl="node1" presStyleIdx="1" presStyleCnt="5" custScaleX="134856" custLinFactNeighborX="34730"/>
      <dgm:spPr/>
    </dgm:pt>
    <dgm:pt modelId="{260D46F9-7B07-46C1-B662-EEFC4F8DFF2A}" type="pres">
      <dgm:prSet presAssocID="{C711F108-3A72-4A2A-91DD-2E3C3B1DDD79}" presName="parentText_3" presStyleLbl="node1" presStyleIdx="1" presStyleCnt="5">
        <dgm:presLayoutVars>
          <dgm:chMax val="1"/>
          <dgm:chPref val="1"/>
          <dgm:bulletEnabled val="1"/>
        </dgm:presLayoutVars>
      </dgm:prSet>
      <dgm:spPr/>
    </dgm:pt>
    <dgm:pt modelId="{685D90B3-E273-4AF1-BCCC-12AC7C16166B}" type="pres">
      <dgm:prSet presAssocID="{C711F108-3A72-4A2A-91DD-2E3C3B1DDD79}" presName="childText_3" presStyleLbl="node1" presStyleIdx="1" presStyleCnt="5">
        <dgm:presLayoutVars>
          <dgm:chMax val="0"/>
          <dgm:chPref val="0"/>
          <dgm:bulletEnabled val="1"/>
        </dgm:presLayoutVars>
      </dgm:prSet>
      <dgm:spPr/>
    </dgm:pt>
    <dgm:pt modelId="{81033DEB-08DA-4B05-8467-2E431B7ED38C}" type="pres">
      <dgm:prSet presAssocID="{C711F108-3A72-4A2A-91DD-2E3C3B1DDD79}" presName="accentShape_3" presStyleCnt="0"/>
      <dgm:spPr/>
    </dgm:pt>
    <dgm:pt modelId="{F4DE90CA-9E95-454A-8C7E-0DD0DD04935B}" type="pres">
      <dgm:prSet presAssocID="{C711F108-3A72-4A2A-91DD-2E3C3B1DDD79}" presName="imageRepeatNode" presStyleLbl="node1" presStyleIdx="2" presStyleCnt="5" custScaleX="134856" custLinFactNeighborX="3754"/>
      <dgm:spPr/>
    </dgm:pt>
    <dgm:pt modelId="{0D935FA7-DAAE-4BD6-B3D7-C6BE418952C5}" type="pres">
      <dgm:prSet presAssocID="{18C4C4E9-7D33-4B93-AAEB-ACD7DF09DFF7}" presName="parentText_4" presStyleLbl="node1" presStyleIdx="2" presStyleCnt="5">
        <dgm:presLayoutVars>
          <dgm:chMax val="1"/>
          <dgm:chPref val="1"/>
          <dgm:bulletEnabled val="1"/>
        </dgm:presLayoutVars>
      </dgm:prSet>
      <dgm:spPr/>
    </dgm:pt>
    <dgm:pt modelId="{D016E930-36BF-4177-B5BB-DA8514768CCA}" type="pres">
      <dgm:prSet presAssocID="{18C4C4E9-7D33-4B93-AAEB-ACD7DF09DFF7}" presName="childText_4" presStyleLbl="node1" presStyleIdx="2" presStyleCnt="5">
        <dgm:presLayoutVars>
          <dgm:chMax val="0"/>
          <dgm:chPref val="0"/>
          <dgm:bulletEnabled val="1"/>
        </dgm:presLayoutVars>
      </dgm:prSet>
      <dgm:spPr/>
    </dgm:pt>
    <dgm:pt modelId="{22AA08C4-5BA1-4947-A388-B9502FD14D47}" type="pres">
      <dgm:prSet presAssocID="{18C4C4E9-7D33-4B93-AAEB-ACD7DF09DFF7}" presName="accentShape_4" presStyleCnt="0"/>
      <dgm:spPr/>
    </dgm:pt>
    <dgm:pt modelId="{25771FAF-64A3-4E44-9593-11CE18834EC0}" type="pres">
      <dgm:prSet presAssocID="{18C4C4E9-7D33-4B93-AAEB-ACD7DF09DFF7}" presName="imageRepeatNode" presStyleLbl="node1" presStyleIdx="3" presStyleCnt="5" custScaleX="134856" custLinFactNeighborX="-25991"/>
      <dgm:spPr/>
    </dgm:pt>
    <dgm:pt modelId="{2A82438D-56B9-4A56-A1E4-CFAAD9DE3148}" type="pres">
      <dgm:prSet presAssocID="{40AAB722-60A0-436D-9BD8-167A140B8EE8}" presName="parentText_5" presStyleLbl="node1" presStyleIdx="3" presStyleCnt="5">
        <dgm:presLayoutVars>
          <dgm:chMax val="1"/>
          <dgm:chPref val="1"/>
          <dgm:bulletEnabled val="1"/>
        </dgm:presLayoutVars>
      </dgm:prSet>
      <dgm:spPr/>
    </dgm:pt>
    <dgm:pt modelId="{278A8159-35F6-4164-B08E-087D1A17AB48}" type="pres">
      <dgm:prSet presAssocID="{40AAB722-60A0-436D-9BD8-167A140B8EE8}" presName="childText_5" presStyleLbl="node1" presStyleIdx="3" presStyleCnt="5">
        <dgm:presLayoutVars>
          <dgm:chMax val="0"/>
          <dgm:chPref val="0"/>
          <dgm:bulletEnabled val="1"/>
        </dgm:presLayoutVars>
      </dgm:prSet>
      <dgm:spPr/>
    </dgm:pt>
    <dgm:pt modelId="{7311089B-353D-4DF4-8675-361B8EB4A4C8}" type="pres">
      <dgm:prSet presAssocID="{40AAB722-60A0-436D-9BD8-167A140B8EE8}" presName="accentShape_5" presStyleCnt="0"/>
      <dgm:spPr/>
    </dgm:pt>
    <dgm:pt modelId="{F3BDDAD9-A8DC-4F20-978D-0C12664E7ED2}" type="pres">
      <dgm:prSet presAssocID="{40AAB722-60A0-436D-9BD8-167A140B8EE8}" presName="imageRepeatNode" presStyleLbl="node1" presStyleIdx="4" presStyleCnt="5" custScaleX="134856" custLinFactNeighborX="-55659"/>
      <dgm:spPr/>
    </dgm:pt>
  </dgm:ptLst>
  <dgm:cxnLst>
    <dgm:cxn modelId="{8B7FA401-1B92-4F68-8CC5-330DC9EA9EE9}" type="presOf" srcId="{40AAB722-60A0-436D-9BD8-167A140B8EE8}" destId="{F3BDDAD9-A8DC-4F20-978D-0C12664E7ED2}" srcOrd="1" destOrd="0" presId="urn:microsoft.com/office/officeart/2009/3/layout/BlockDescendingList"/>
    <dgm:cxn modelId="{8E752A0B-6319-46F8-9999-9011DDC5DD97}" type="presOf" srcId="{9842382F-0811-42A2-81BE-767072252605}" destId="{5AF71780-D835-4D67-A15F-05E9EA6723DD}" srcOrd="1" destOrd="0" presId="urn:microsoft.com/office/officeart/2009/3/layout/BlockDescendingList"/>
    <dgm:cxn modelId="{4233D915-8B41-4417-BF94-B0E967662B64}" type="presOf" srcId="{C711F108-3A72-4A2A-91DD-2E3C3B1DDD79}" destId="{260D46F9-7B07-46C1-B662-EEFC4F8DFF2A}" srcOrd="0" destOrd="0" presId="urn:microsoft.com/office/officeart/2009/3/layout/BlockDescendingList"/>
    <dgm:cxn modelId="{B906861C-A4AD-46E5-8389-6164CB89C4BD}" type="presOf" srcId="{40AAB722-60A0-436D-9BD8-167A140B8EE8}" destId="{2A82438D-56B9-4A56-A1E4-CFAAD9DE3148}" srcOrd="0" destOrd="0" presId="urn:microsoft.com/office/officeart/2009/3/layout/BlockDescendingList"/>
    <dgm:cxn modelId="{47159E25-C843-4163-AF67-2EF7B0846E55}" type="presOf" srcId="{9842382F-0811-42A2-81BE-767072252605}" destId="{6A9187F4-ED8C-4ADA-97C6-73D1F028F398}" srcOrd="0" destOrd="0" presId="urn:microsoft.com/office/officeart/2009/3/layout/BlockDescendingList"/>
    <dgm:cxn modelId="{36CA9130-4C35-42FA-8F40-37B68207B7EB}" type="presOf" srcId="{6BF8BA0C-AA0B-4847-B793-CB2698F66B68}" destId="{199F6DD1-ABFE-411B-A44A-639210662A59}" srcOrd="1" destOrd="0" presId="urn:microsoft.com/office/officeart/2009/3/layout/BlockDescendingList"/>
    <dgm:cxn modelId="{45E11E38-D162-455D-AD5D-08BE1278915E}" srcId="{22297F1A-6DF9-492E-B91F-1FE16D33A520}" destId="{18C4C4E9-7D33-4B93-AAEB-ACD7DF09DFF7}" srcOrd="3" destOrd="0" parTransId="{DE9AD6C6-D3CC-4A73-BEC5-A6BA42239CE7}" sibTransId="{3B69A02B-6211-4D68-9B13-CEE1BEB06032}"/>
    <dgm:cxn modelId="{DF504D3E-6C2E-46BA-8766-33D65DDD7FDA}" srcId="{22297F1A-6DF9-492E-B91F-1FE16D33A520}" destId="{C711F108-3A72-4A2A-91DD-2E3C3B1DDD79}" srcOrd="2" destOrd="0" parTransId="{C0749035-A5E4-46E8-9BE8-20FB6656B25D}" sibTransId="{3D80D48D-23FE-41C8-8782-8E4E5E97C8DA}"/>
    <dgm:cxn modelId="{0CBF7840-554C-4CF1-A135-33CF1B03ADBF}" type="presOf" srcId="{18C4C4E9-7D33-4B93-AAEB-ACD7DF09DFF7}" destId="{0D935FA7-DAAE-4BD6-B3D7-C6BE418952C5}" srcOrd="0" destOrd="0" presId="urn:microsoft.com/office/officeart/2009/3/layout/BlockDescendingList"/>
    <dgm:cxn modelId="{319EC45F-E4D6-4038-9E41-69A6DA25E34C}" type="presOf" srcId="{6BF8BA0C-AA0B-4847-B793-CB2698F66B68}" destId="{18A2E3D5-8A96-4FB4-AABB-5142E023BB83}" srcOrd="0" destOrd="0" presId="urn:microsoft.com/office/officeart/2009/3/layout/BlockDescendingList"/>
    <dgm:cxn modelId="{5E31246C-4908-487F-BC9B-BC21110B59FF}" srcId="{22297F1A-6DF9-492E-B91F-1FE16D33A520}" destId="{6BF8BA0C-AA0B-4847-B793-CB2698F66B68}" srcOrd="0" destOrd="0" parTransId="{2825034D-F5AD-4CA8-81B5-5AE483CC5A3B}" sibTransId="{0978C6F9-C295-4839-AA88-D8EA28CE6C91}"/>
    <dgm:cxn modelId="{37BFF199-89F0-4CBA-945D-383D8A0ABBD0}" type="presOf" srcId="{22297F1A-6DF9-492E-B91F-1FE16D33A520}" destId="{3851EB16-78C3-484F-A70F-92D73B4C96BA}" srcOrd="0" destOrd="0" presId="urn:microsoft.com/office/officeart/2009/3/layout/BlockDescendingList"/>
    <dgm:cxn modelId="{C287CD9B-0316-40BC-9C86-7E8DA66F410B}" srcId="{22297F1A-6DF9-492E-B91F-1FE16D33A520}" destId="{40AAB722-60A0-436D-9BD8-167A140B8EE8}" srcOrd="4" destOrd="0" parTransId="{2F66A8A4-BBDB-43D2-A751-D9D1409C161B}" sibTransId="{FC494044-994D-4ACD-A107-FE4A121540A6}"/>
    <dgm:cxn modelId="{0CF024C3-A1E7-4E2D-87A0-7BCA2F14CB88}" type="presOf" srcId="{18C4C4E9-7D33-4B93-AAEB-ACD7DF09DFF7}" destId="{25771FAF-64A3-4E44-9593-11CE18834EC0}" srcOrd="1" destOrd="0" presId="urn:microsoft.com/office/officeart/2009/3/layout/BlockDescendingList"/>
    <dgm:cxn modelId="{2E703CDF-CEC1-4C2A-A4E5-00E66527AF82}" type="presOf" srcId="{C711F108-3A72-4A2A-91DD-2E3C3B1DDD79}" destId="{F4DE90CA-9E95-454A-8C7E-0DD0DD04935B}" srcOrd="1" destOrd="0" presId="urn:microsoft.com/office/officeart/2009/3/layout/BlockDescendingList"/>
    <dgm:cxn modelId="{0CDEB9E0-6BFB-46D6-A8D7-0DC6334C7891}" srcId="{22297F1A-6DF9-492E-B91F-1FE16D33A520}" destId="{9842382F-0811-42A2-81BE-767072252605}" srcOrd="1" destOrd="0" parTransId="{09E0E3CA-6B00-4B0F-9318-7E4087B365BD}" sibTransId="{82544BE6-79C0-45A0-B8C3-3C4E1CD79010}"/>
    <dgm:cxn modelId="{A6D406E5-4AA5-4701-8A8C-4C06A7DFDC6C}" type="presParOf" srcId="{3851EB16-78C3-484F-A70F-92D73B4C96BA}" destId="{18A2E3D5-8A96-4FB4-AABB-5142E023BB83}" srcOrd="0" destOrd="0" presId="urn:microsoft.com/office/officeart/2009/3/layout/BlockDescendingList"/>
    <dgm:cxn modelId="{3D0EDAD0-4DE3-48D0-8451-040238F70040}" type="presParOf" srcId="{3851EB16-78C3-484F-A70F-92D73B4C96BA}" destId="{01E59E6E-7244-47CA-8D30-21DACD6A15A1}" srcOrd="1" destOrd="0" presId="urn:microsoft.com/office/officeart/2009/3/layout/BlockDescendingList"/>
    <dgm:cxn modelId="{EB8E7719-18C6-4A66-9061-8D4B7ECCF21C}" type="presParOf" srcId="{3851EB16-78C3-484F-A70F-92D73B4C96BA}" destId="{A013DFA4-70C8-4B64-B3BE-A7BA4525835B}" srcOrd="2" destOrd="0" presId="urn:microsoft.com/office/officeart/2009/3/layout/BlockDescendingList"/>
    <dgm:cxn modelId="{2BF27184-2254-4189-9766-78A0E00D0AF3}" type="presParOf" srcId="{A013DFA4-70C8-4B64-B3BE-A7BA4525835B}" destId="{199F6DD1-ABFE-411B-A44A-639210662A59}" srcOrd="0" destOrd="0" presId="urn:microsoft.com/office/officeart/2009/3/layout/BlockDescendingList"/>
    <dgm:cxn modelId="{3265A97C-186B-48F4-BF42-29899B8AD9DE}" type="presParOf" srcId="{3851EB16-78C3-484F-A70F-92D73B4C96BA}" destId="{6A9187F4-ED8C-4ADA-97C6-73D1F028F398}" srcOrd="3" destOrd="0" presId="urn:microsoft.com/office/officeart/2009/3/layout/BlockDescendingList"/>
    <dgm:cxn modelId="{B251A208-8AB7-4025-B16A-F12307A4C223}" type="presParOf" srcId="{3851EB16-78C3-484F-A70F-92D73B4C96BA}" destId="{D040B194-C491-4BC6-AA4A-3B2E64AE8BF6}" srcOrd="4" destOrd="0" presId="urn:microsoft.com/office/officeart/2009/3/layout/BlockDescendingList"/>
    <dgm:cxn modelId="{EFF68365-947C-49AA-9A70-ADE82FF279E5}" type="presParOf" srcId="{3851EB16-78C3-484F-A70F-92D73B4C96BA}" destId="{B18A9F74-C264-4014-826A-78C2F28E8BAB}" srcOrd="5" destOrd="0" presId="urn:microsoft.com/office/officeart/2009/3/layout/BlockDescendingList"/>
    <dgm:cxn modelId="{3DB89A7D-E748-42CD-B664-66B11C52DC80}" type="presParOf" srcId="{B18A9F74-C264-4014-826A-78C2F28E8BAB}" destId="{5AF71780-D835-4D67-A15F-05E9EA6723DD}" srcOrd="0" destOrd="0" presId="urn:microsoft.com/office/officeart/2009/3/layout/BlockDescendingList"/>
    <dgm:cxn modelId="{B0B211F7-85DE-4E70-AF98-CD68EF4D3F76}" type="presParOf" srcId="{3851EB16-78C3-484F-A70F-92D73B4C96BA}" destId="{260D46F9-7B07-46C1-B662-EEFC4F8DFF2A}" srcOrd="6" destOrd="0" presId="urn:microsoft.com/office/officeart/2009/3/layout/BlockDescendingList"/>
    <dgm:cxn modelId="{BD9DD459-B818-4FB7-8D57-3FE6FE31175A}" type="presParOf" srcId="{3851EB16-78C3-484F-A70F-92D73B4C96BA}" destId="{685D90B3-E273-4AF1-BCCC-12AC7C16166B}" srcOrd="7" destOrd="0" presId="urn:microsoft.com/office/officeart/2009/3/layout/BlockDescendingList"/>
    <dgm:cxn modelId="{68DC8254-5F9D-4430-BC8A-B0CE38C5B2F4}" type="presParOf" srcId="{3851EB16-78C3-484F-A70F-92D73B4C96BA}" destId="{81033DEB-08DA-4B05-8467-2E431B7ED38C}" srcOrd="8" destOrd="0" presId="urn:microsoft.com/office/officeart/2009/3/layout/BlockDescendingList"/>
    <dgm:cxn modelId="{B598A3DE-68FC-4E3E-92BC-5E14A873A4E3}" type="presParOf" srcId="{81033DEB-08DA-4B05-8467-2E431B7ED38C}" destId="{F4DE90CA-9E95-454A-8C7E-0DD0DD04935B}" srcOrd="0" destOrd="0" presId="urn:microsoft.com/office/officeart/2009/3/layout/BlockDescendingList"/>
    <dgm:cxn modelId="{EBB75FB4-C353-4133-B498-E99746C7FD6F}" type="presParOf" srcId="{3851EB16-78C3-484F-A70F-92D73B4C96BA}" destId="{0D935FA7-DAAE-4BD6-B3D7-C6BE418952C5}" srcOrd="9" destOrd="0" presId="urn:microsoft.com/office/officeart/2009/3/layout/BlockDescendingList"/>
    <dgm:cxn modelId="{A466B9FE-A242-496C-82CE-A6AA41E8C908}" type="presParOf" srcId="{3851EB16-78C3-484F-A70F-92D73B4C96BA}" destId="{D016E930-36BF-4177-B5BB-DA8514768CCA}" srcOrd="10" destOrd="0" presId="urn:microsoft.com/office/officeart/2009/3/layout/BlockDescendingList"/>
    <dgm:cxn modelId="{F4AEECA5-634D-4D91-A425-07930766EF14}" type="presParOf" srcId="{3851EB16-78C3-484F-A70F-92D73B4C96BA}" destId="{22AA08C4-5BA1-4947-A388-B9502FD14D47}" srcOrd="11" destOrd="0" presId="urn:microsoft.com/office/officeart/2009/3/layout/BlockDescendingList"/>
    <dgm:cxn modelId="{449700F2-EDB3-4C8E-B6E2-4CE668DDAA95}" type="presParOf" srcId="{22AA08C4-5BA1-4947-A388-B9502FD14D47}" destId="{25771FAF-64A3-4E44-9593-11CE18834EC0}" srcOrd="0" destOrd="0" presId="urn:microsoft.com/office/officeart/2009/3/layout/BlockDescendingList"/>
    <dgm:cxn modelId="{338BD27F-C07D-4234-A40A-A0349AAA21CB}" type="presParOf" srcId="{3851EB16-78C3-484F-A70F-92D73B4C96BA}" destId="{2A82438D-56B9-4A56-A1E4-CFAAD9DE3148}" srcOrd="12" destOrd="0" presId="urn:microsoft.com/office/officeart/2009/3/layout/BlockDescendingList"/>
    <dgm:cxn modelId="{477A52B7-0CE3-4497-809A-3F630CBAE0F4}" type="presParOf" srcId="{3851EB16-78C3-484F-A70F-92D73B4C96BA}" destId="{278A8159-35F6-4164-B08E-087D1A17AB48}" srcOrd="13" destOrd="0" presId="urn:microsoft.com/office/officeart/2009/3/layout/BlockDescendingList"/>
    <dgm:cxn modelId="{D41D78EA-5C68-4D66-987A-E3CF49EF5E36}" type="presParOf" srcId="{3851EB16-78C3-484F-A70F-92D73B4C96BA}" destId="{7311089B-353D-4DF4-8675-361B8EB4A4C8}" srcOrd="14" destOrd="0" presId="urn:microsoft.com/office/officeart/2009/3/layout/BlockDescendingList"/>
    <dgm:cxn modelId="{39DB6E55-9EBE-4F7F-AC88-DC8CFA0159ED}" type="presParOf" srcId="{7311089B-353D-4DF4-8675-361B8EB4A4C8}" destId="{F3BDDAD9-A8DC-4F20-978D-0C12664E7ED2}" srcOrd="0" destOrd="0" presId="urn:microsoft.com/office/officeart/2009/3/layout/BlockDescending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8C093-075E-47AD-999C-96206C62EC69}">
      <dsp:nvSpPr>
        <dsp:cNvPr id="0" name=""/>
        <dsp:cNvSpPr/>
      </dsp:nvSpPr>
      <dsp:spPr>
        <a:xfrm>
          <a:off x="2383033" y="1306721"/>
          <a:ext cx="3475531" cy="3475531"/>
        </a:xfrm>
        <a:prstGeom prst="ellipse">
          <a:avLst/>
        </a:prstGeom>
        <a:gradFill flip="none" rotWithShape="1">
          <a:gsLst>
            <a:gs pos="99000">
              <a:schemeClr val="accent3"/>
            </a:gs>
            <a:gs pos="0">
              <a:schemeClr val="accent3"/>
            </a:gs>
            <a:gs pos="35000">
              <a:schemeClr val="accent3">
                <a:lumMod val="20000"/>
                <a:lumOff val="80000"/>
              </a:schemeClr>
            </a:gs>
          </a:gsLst>
          <a:lin ang="2700000" scaled="1"/>
          <a:tileRect/>
        </a:gradFill>
        <a:ln w="6350" cap="flat" cmpd="sng" algn="ctr">
          <a:solidFill>
            <a:schemeClr val="tx1"/>
          </a:solid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 </a:t>
          </a:r>
        </a:p>
      </dsp:txBody>
      <dsp:txXfrm>
        <a:off x="2846437" y="1914939"/>
        <a:ext cx="2548722" cy="1563988"/>
      </dsp:txXfrm>
    </dsp:sp>
    <dsp:sp modelId="{06AFF006-718F-43F2-99C2-7567A2BACFFE}">
      <dsp:nvSpPr>
        <dsp:cNvPr id="0" name=""/>
        <dsp:cNvSpPr/>
      </dsp:nvSpPr>
      <dsp:spPr>
        <a:xfrm>
          <a:off x="3049077" y="9"/>
          <a:ext cx="3475531" cy="3475531"/>
        </a:xfrm>
        <a:prstGeom prst="ellipse">
          <a:avLst/>
        </a:prstGeom>
        <a:gradFill flip="none" rotWithShape="1">
          <a:gsLst>
            <a:gs pos="0">
              <a:schemeClr val="accent4"/>
            </a:gs>
            <a:gs pos="100000">
              <a:schemeClr val="accent4">
                <a:lumMod val="40000"/>
                <a:lumOff val="60000"/>
                <a:alpha val="33000"/>
              </a:schemeClr>
            </a:gs>
          </a:gsLst>
          <a:lin ang="8100000" scaled="1"/>
          <a:tileRect/>
        </a:gradFill>
        <a:ln w="6350" cap="flat" cmpd="sng" algn="ctr">
          <a:solidFill>
            <a:schemeClr val="tx1"/>
          </a:solid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 </a:t>
          </a:r>
        </a:p>
      </dsp:txBody>
      <dsp:txXfrm>
        <a:off x="4112010" y="897855"/>
        <a:ext cx="2085318" cy="1911542"/>
      </dsp:txXfrm>
    </dsp:sp>
    <dsp:sp modelId="{777A636B-581C-4CE8-B5B0-725554179938}">
      <dsp:nvSpPr>
        <dsp:cNvPr id="0" name=""/>
        <dsp:cNvSpPr/>
      </dsp:nvSpPr>
      <dsp:spPr>
        <a:xfrm>
          <a:off x="1729443" y="9"/>
          <a:ext cx="3475531" cy="3475531"/>
        </a:xfrm>
        <a:prstGeom prst="ellipse">
          <a:avLst/>
        </a:prstGeom>
        <a:gradFill flip="none" rotWithShape="1">
          <a:gsLst>
            <a:gs pos="100000">
              <a:schemeClr val="accent2">
                <a:lumMod val="60000"/>
                <a:lumOff val="40000"/>
                <a:alpha val="0"/>
              </a:schemeClr>
            </a:gs>
            <a:gs pos="0">
              <a:schemeClr val="accent2"/>
            </a:gs>
            <a:gs pos="23000">
              <a:schemeClr val="accent2">
                <a:lumMod val="40000"/>
                <a:lumOff val="60000"/>
              </a:schemeClr>
            </a:gs>
          </a:gsLst>
          <a:lin ang="2700000" scaled="1"/>
          <a:tileRect/>
        </a:gradFill>
        <a:ln w="6350" cap="flat" cmpd="sng" algn="ctr">
          <a:solidFill>
            <a:schemeClr val="tx1"/>
          </a:solid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 </a:t>
          </a:r>
        </a:p>
      </dsp:txBody>
      <dsp:txXfrm>
        <a:off x="2056722" y="897855"/>
        <a:ext cx="2085318" cy="19115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C77979-2F2E-4545-B7F9-9FE08097CDC1}">
      <dsp:nvSpPr>
        <dsp:cNvPr id="0" name=""/>
        <dsp:cNvSpPr/>
      </dsp:nvSpPr>
      <dsp:spPr>
        <a:xfrm>
          <a:off x="4557531" y="1642630"/>
          <a:ext cx="1708462" cy="1708449"/>
        </a:xfrm>
        <a:prstGeom prst="diamond">
          <a:avLst/>
        </a:prstGeom>
        <a:gradFill flip="none" rotWithShape="1">
          <a:gsLst>
            <a:gs pos="100000">
              <a:schemeClr val="bg1">
                <a:lumMod val="65000"/>
              </a:schemeClr>
            </a:gs>
            <a:gs pos="2000">
              <a:schemeClr val="tx1">
                <a:lumMod val="50000"/>
                <a:lumOff val="50000"/>
              </a:schemeClr>
            </a:gs>
            <a:gs pos="66000">
              <a:schemeClr val="bg1">
                <a:lumMod val="95000"/>
              </a:schemeClr>
            </a:gs>
            <a:gs pos="32000">
              <a:schemeClr val="bg1">
                <a:lumMod val="95000"/>
              </a:schemeClr>
            </a:gs>
          </a:gsLst>
          <a:lin ang="5400000" scaled="1"/>
          <a:tileRect/>
        </a:gra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2222500">
            <a:lnSpc>
              <a:spcPct val="90000"/>
            </a:lnSpc>
            <a:spcBef>
              <a:spcPct val="0"/>
            </a:spcBef>
            <a:spcAft>
              <a:spcPct val="35000"/>
            </a:spcAft>
            <a:buNone/>
          </a:pPr>
          <a:endParaRPr lang="en-US" sz="5000" kern="1200" dirty="0"/>
        </a:p>
      </dsp:txBody>
      <dsp:txXfrm>
        <a:off x="4984647" y="2069742"/>
        <a:ext cx="854231" cy="854225"/>
      </dsp:txXfrm>
    </dsp:sp>
    <dsp:sp modelId="{73A40222-68DB-4A05-8C81-35B68F0A3BFC}">
      <dsp:nvSpPr>
        <dsp:cNvPr id="0" name=""/>
        <dsp:cNvSpPr/>
      </dsp:nvSpPr>
      <dsp:spPr>
        <a:xfrm rot="16415973">
          <a:off x="5198729" y="1365369"/>
          <a:ext cx="467847" cy="466300"/>
        </a:xfrm>
        <a:prstGeom prst="chevron">
          <a:avLst/>
        </a:prstGeom>
        <a:gradFill rotWithShape="0">
          <a:gsLst>
            <a:gs pos="48000">
              <a:schemeClr val="bg1">
                <a:lumMod val="65000"/>
              </a:schemeClr>
            </a:gs>
            <a:gs pos="100000">
              <a:schemeClr val="bg1">
                <a:alpha val="0"/>
              </a:schemeClr>
            </a:gs>
          </a:gsLst>
          <a:lin ang="5400000" scaled="0"/>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5264283" y="1528436"/>
        <a:ext cx="327957" cy="279780"/>
      </dsp:txXfrm>
    </dsp:sp>
    <dsp:sp modelId="{187414F8-0E3A-4A59-93EF-3F3A3227042F}">
      <dsp:nvSpPr>
        <dsp:cNvPr id="0" name=""/>
        <dsp:cNvSpPr/>
      </dsp:nvSpPr>
      <dsp:spPr>
        <a:xfrm>
          <a:off x="3924708" y="950"/>
          <a:ext cx="3205406" cy="1314969"/>
        </a:xfrm>
        <a:prstGeom prst="roundRect">
          <a:avLst/>
        </a:prstGeom>
        <a:gradFill flip="none" rotWithShape="1">
          <a:gsLst>
            <a:gs pos="99000">
              <a:schemeClr val="accent4"/>
            </a:gs>
            <a:gs pos="0">
              <a:schemeClr val="accent4">
                <a:lumMod val="75000"/>
              </a:schemeClr>
            </a:gs>
            <a:gs pos="68000">
              <a:schemeClr val="accent4">
                <a:lumMod val="60000"/>
                <a:lumOff val="40000"/>
              </a:schemeClr>
            </a:gs>
            <a:gs pos="23000">
              <a:schemeClr val="accent4">
                <a:lumMod val="60000"/>
                <a:lumOff val="40000"/>
              </a:schemeClr>
            </a:gs>
          </a:gsLst>
          <a:lin ang="2700000" scaled="1"/>
          <a:tileRect/>
        </a:gra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988899" y="65141"/>
        <a:ext cx="3077024" cy="1186587"/>
      </dsp:txXfrm>
    </dsp:sp>
    <dsp:sp modelId="{9E4BAC57-0AD0-4EC2-950E-1AF0BE2279A2}">
      <dsp:nvSpPr>
        <dsp:cNvPr id="0" name=""/>
        <dsp:cNvSpPr/>
      </dsp:nvSpPr>
      <dsp:spPr>
        <a:xfrm>
          <a:off x="6143656" y="2263705"/>
          <a:ext cx="389502" cy="466300"/>
        </a:xfrm>
        <a:prstGeom prst="chevron">
          <a:avLst/>
        </a:prstGeom>
        <a:gradFill rotWithShape="0">
          <a:gsLst>
            <a:gs pos="48000">
              <a:schemeClr val="bg1">
                <a:lumMod val="65000"/>
              </a:schemeClr>
            </a:gs>
            <a:gs pos="100000">
              <a:schemeClr val="bg1">
                <a:alpha val="0"/>
              </a:schemeClr>
            </a:gs>
          </a:gsLst>
          <a:lin ang="10800000" scaled="0"/>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6143656" y="2356965"/>
        <a:ext cx="272651" cy="279780"/>
      </dsp:txXfrm>
    </dsp:sp>
    <dsp:sp modelId="{422F3D00-C205-4D3D-8B42-672A8C876A1D}">
      <dsp:nvSpPr>
        <dsp:cNvPr id="0" name=""/>
        <dsp:cNvSpPr/>
      </dsp:nvSpPr>
      <dsp:spPr>
        <a:xfrm>
          <a:off x="6595330" y="1840617"/>
          <a:ext cx="3065443" cy="1312475"/>
        </a:xfrm>
        <a:prstGeom prst="roundRect">
          <a:avLst/>
        </a:prstGeom>
        <a:gradFill flip="none" rotWithShape="1">
          <a:gsLst>
            <a:gs pos="0">
              <a:schemeClr val="accent5">
                <a:lumMod val="75000"/>
              </a:schemeClr>
            </a:gs>
            <a:gs pos="99000">
              <a:schemeClr val="accent5"/>
            </a:gs>
            <a:gs pos="60500">
              <a:schemeClr val="accent5">
                <a:lumMod val="60000"/>
                <a:lumOff val="40000"/>
              </a:schemeClr>
            </a:gs>
            <a:gs pos="21000">
              <a:schemeClr val="accent5">
                <a:lumMod val="60000"/>
                <a:lumOff val="40000"/>
              </a:schemeClr>
            </a:gs>
          </a:gsLst>
          <a:lin ang="2700000" scaled="1"/>
          <a:tileRect/>
        </a:gra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659400" y="1904687"/>
        <a:ext cx="2937303" cy="1184335"/>
      </dsp:txXfrm>
    </dsp:sp>
    <dsp:sp modelId="{66E659E8-9C37-4484-AB37-6FF239EDB5A9}">
      <dsp:nvSpPr>
        <dsp:cNvPr id="0" name=""/>
        <dsp:cNvSpPr/>
      </dsp:nvSpPr>
      <dsp:spPr>
        <a:xfrm rot="5302206">
          <a:off x="5195389" y="3216737"/>
          <a:ext cx="464966" cy="466300"/>
        </a:xfrm>
        <a:prstGeom prst="chevron">
          <a:avLst/>
        </a:prstGeom>
        <a:gradFill rotWithShape="0">
          <a:gsLst>
            <a:gs pos="48000">
              <a:schemeClr val="bg1">
                <a:lumMod val="65000"/>
              </a:schemeClr>
            </a:gs>
            <a:gs pos="100000">
              <a:schemeClr val="bg1">
                <a:alpha val="0"/>
              </a:schemeClr>
            </a:gs>
          </a:gsLst>
          <a:lin ang="16200000" scaled="0"/>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5263150" y="3240280"/>
        <a:ext cx="325476" cy="279780"/>
      </dsp:txXfrm>
    </dsp:sp>
    <dsp:sp modelId="{5E7F5109-2EA6-4480-95BC-684ED92FD263}">
      <dsp:nvSpPr>
        <dsp:cNvPr id="0" name=""/>
        <dsp:cNvSpPr/>
      </dsp:nvSpPr>
      <dsp:spPr>
        <a:xfrm>
          <a:off x="3837839" y="3677795"/>
          <a:ext cx="3252471" cy="1314969"/>
        </a:xfrm>
        <a:prstGeom prst="roundRect">
          <a:avLst/>
        </a:prstGeom>
        <a:gradFill flip="none" rotWithShape="1">
          <a:gsLst>
            <a:gs pos="99000">
              <a:schemeClr val="accent3"/>
            </a:gs>
            <a:gs pos="0">
              <a:schemeClr val="accent3">
                <a:lumMod val="75000"/>
              </a:schemeClr>
            </a:gs>
            <a:gs pos="64500">
              <a:schemeClr val="accent3">
                <a:lumMod val="60000"/>
                <a:lumOff val="40000"/>
              </a:schemeClr>
            </a:gs>
            <a:gs pos="20000">
              <a:schemeClr val="accent3">
                <a:lumMod val="60000"/>
                <a:lumOff val="40000"/>
              </a:schemeClr>
            </a:gs>
          </a:gsLst>
          <a:lin ang="2700000" scaled="1"/>
          <a:tileRect/>
        </a:gra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r" defTabSz="2889250">
            <a:lnSpc>
              <a:spcPct val="90000"/>
            </a:lnSpc>
            <a:spcBef>
              <a:spcPct val="0"/>
            </a:spcBef>
            <a:spcAft>
              <a:spcPct val="35000"/>
            </a:spcAft>
            <a:buNone/>
          </a:pPr>
          <a:endParaRPr lang="en-US" sz="6500" kern="1200" dirty="0"/>
        </a:p>
      </dsp:txBody>
      <dsp:txXfrm>
        <a:off x="3902030" y="3741986"/>
        <a:ext cx="3124089" cy="1186587"/>
      </dsp:txXfrm>
    </dsp:sp>
    <dsp:sp modelId="{8B6E3DA1-0156-47A7-BB2D-17615E5B0739}">
      <dsp:nvSpPr>
        <dsp:cNvPr id="0" name=""/>
        <dsp:cNvSpPr/>
      </dsp:nvSpPr>
      <dsp:spPr>
        <a:xfrm rot="10800000">
          <a:off x="4299687" y="2263705"/>
          <a:ext cx="381878" cy="466300"/>
        </a:xfrm>
        <a:prstGeom prst="chevron">
          <a:avLst/>
        </a:prstGeom>
        <a:gradFill rotWithShape="0">
          <a:gsLst>
            <a:gs pos="48000">
              <a:schemeClr val="bg1">
                <a:lumMod val="65000"/>
              </a:schemeClr>
            </a:gs>
            <a:gs pos="100000">
              <a:schemeClr val="bg1">
                <a:alpha val="0"/>
              </a:schemeClr>
            </a:gs>
          </a:gsLst>
          <a:lin ang="0" scaled="0"/>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rot="10800000">
        <a:off x="4414250" y="2356965"/>
        <a:ext cx="267315" cy="279780"/>
      </dsp:txXfrm>
    </dsp:sp>
    <dsp:sp modelId="{9A08C4DD-D7FE-4BCF-BC03-915A824B1351}">
      <dsp:nvSpPr>
        <dsp:cNvPr id="0" name=""/>
        <dsp:cNvSpPr/>
      </dsp:nvSpPr>
      <dsp:spPr>
        <a:xfrm>
          <a:off x="1119327" y="1840617"/>
          <a:ext cx="3208897" cy="1312475"/>
        </a:xfrm>
        <a:prstGeom prst="roundRect">
          <a:avLst/>
        </a:prstGeom>
        <a:gradFill flip="none" rotWithShape="1">
          <a:gsLst>
            <a:gs pos="100000">
              <a:schemeClr val="accent2"/>
            </a:gs>
            <a:gs pos="0">
              <a:schemeClr val="accent2">
                <a:lumMod val="75000"/>
              </a:schemeClr>
            </a:gs>
            <a:gs pos="48000">
              <a:schemeClr val="accent2">
                <a:lumMod val="60000"/>
                <a:lumOff val="40000"/>
              </a:schemeClr>
            </a:gs>
            <a:gs pos="23000">
              <a:schemeClr val="accent2">
                <a:lumMod val="60000"/>
                <a:lumOff val="40000"/>
              </a:schemeClr>
            </a:gs>
          </a:gsLst>
          <a:lin ang="2700000" scaled="1"/>
          <a:tileRect/>
        </a:gra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FF0000"/>
            </a:solidFill>
          </a:endParaRPr>
        </a:p>
      </dsp:txBody>
      <dsp:txXfrm>
        <a:off x="1183397" y="1904687"/>
        <a:ext cx="3080757" cy="11843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49F76-157C-405A-B05A-C94B9F03C943}">
      <dsp:nvSpPr>
        <dsp:cNvPr id="0" name=""/>
        <dsp:cNvSpPr/>
      </dsp:nvSpPr>
      <dsp:spPr>
        <a:xfrm>
          <a:off x="2860441" y="21113"/>
          <a:ext cx="1476753" cy="960564"/>
        </a:xfrm>
        <a:prstGeom prst="trapezoid">
          <a:avLst>
            <a:gd name="adj" fmla="val 74259"/>
          </a:avLst>
        </a:prstGeom>
        <a:gradFill flip="none" rotWithShape="1">
          <a:gsLst>
            <a:gs pos="35000">
              <a:schemeClr val="bg1">
                <a:lumMod val="95000"/>
              </a:schemeClr>
            </a:gs>
            <a:gs pos="2000">
              <a:schemeClr val="bg1">
                <a:lumMod val="65000"/>
              </a:schemeClr>
            </a:gs>
            <a:gs pos="100000">
              <a:schemeClr val="bg1">
                <a:lumMod val="65000"/>
              </a:schemeClr>
            </a:gs>
          </a:gsLst>
          <a:lin ang="0" scaled="0"/>
          <a:tileRect/>
        </a:gradFill>
        <a:ln w="25400" cap="flat" cmpd="sng" algn="ctr">
          <a:solidFill>
            <a:schemeClr val="lt1">
              <a:hueOff val="0"/>
              <a:satOff val="0"/>
              <a:lumOff val="0"/>
            </a:schemeClr>
          </a:solid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b="0" kern="1200" dirty="0"/>
        </a:p>
      </dsp:txBody>
      <dsp:txXfrm>
        <a:off x="2860441" y="21113"/>
        <a:ext cx="1476753" cy="960564"/>
      </dsp:txXfrm>
    </dsp:sp>
    <dsp:sp modelId="{4F8573E0-D225-490D-91D8-370C58A8F6A5}">
      <dsp:nvSpPr>
        <dsp:cNvPr id="0" name=""/>
        <dsp:cNvSpPr/>
      </dsp:nvSpPr>
      <dsp:spPr>
        <a:xfrm>
          <a:off x="2139911" y="981677"/>
          <a:ext cx="2853216" cy="960564"/>
        </a:xfrm>
        <a:prstGeom prst="trapezoid">
          <a:avLst>
            <a:gd name="adj" fmla="val 74259"/>
          </a:avLst>
        </a:prstGeom>
        <a:gradFill flip="none" rotWithShape="1">
          <a:gsLst>
            <a:gs pos="0">
              <a:schemeClr val="accent3">
                <a:lumMod val="75000"/>
              </a:schemeClr>
            </a:gs>
            <a:gs pos="35000">
              <a:schemeClr val="accent3">
                <a:lumMod val="40000"/>
                <a:lumOff val="60000"/>
              </a:schemeClr>
            </a:gs>
            <a:gs pos="100000">
              <a:schemeClr val="accent3"/>
            </a:gs>
          </a:gsLst>
          <a:lin ang="0" scaled="1"/>
          <a:tileRect/>
        </a:gradFill>
        <a:ln w="25400" cap="flat" cmpd="sng" algn="ctr">
          <a:solidFill>
            <a:schemeClr val="lt1">
              <a:hueOff val="0"/>
              <a:satOff val="0"/>
              <a:lumOff val="0"/>
            </a:schemeClr>
          </a:solid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b="0" kern="1200" dirty="0"/>
        </a:p>
      </dsp:txBody>
      <dsp:txXfrm>
        <a:off x="2639224" y="981677"/>
        <a:ext cx="1854590" cy="960564"/>
      </dsp:txXfrm>
    </dsp:sp>
    <dsp:sp modelId="{792CE356-E66E-4E13-A0FE-64991A740964}">
      <dsp:nvSpPr>
        <dsp:cNvPr id="0" name=""/>
        <dsp:cNvSpPr/>
      </dsp:nvSpPr>
      <dsp:spPr>
        <a:xfrm>
          <a:off x="1426607" y="1942242"/>
          <a:ext cx="4279824" cy="960564"/>
        </a:xfrm>
        <a:prstGeom prst="trapezoid">
          <a:avLst>
            <a:gd name="adj" fmla="val 74259"/>
          </a:avLst>
        </a:prstGeom>
        <a:gradFill rotWithShape="0">
          <a:gsLst>
            <a:gs pos="100000">
              <a:schemeClr val="accent5"/>
            </a:gs>
            <a:gs pos="0">
              <a:schemeClr val="accent5">
                <a:lumMod val="75000"/>
              </a:schemeClr>
            </a:gs>
            <a:gs pos="34000">
              <a:schemeClr val="accent5">
                <a:lumMod val="40000"/>
                <a:lumOff val="60000"/>
              </a:schemeClr>
            </a:gs>
          </a:gsLst>
          <a:lin ang="0" scaled="0"/>
        </a:gradFill>
        <a:ln w="25400" cap="flat" cmpd="sng" algn="ctr">
          <a:solidFill>
            <a:schemeClr val="lt1">
              <a:hueOff val="0"/>
              <a:satOff val="0"/>
              <a:lumOff val="0"/>
            </a:schemeClr>
          </a:solid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b="0" kern="1200" dirty="0"/>
        </a:p>
      </dsp:txBody>
      <dsp:txXfrm>
        <a:off x="2175577" y="1942242"/>
        <a:ext cx="2781885" cy="960564"/>
      </dsp:txXfrm>
    </dsp:sp>
    <dsp:sp modelId="{BA4DA025-82C3-4C55-9C66-7C5A144A96ED}">
      <dsp:nvSpPr>
        <dsp:cNvPr id="0" name=""/>
        <dsp:cNvSpPr/>
      </dsp:nvSpPr>
      <dsp:spPr>
        <a:xfrm>
          <a:off x="713303" y="2902807"/>
          <a:ext cx="5706432" cy="960564"/>
        </a:xfrm>
        <a:prstGeom prst="trapezoid">
          <a:avLst>
            <a:gd name="adj" fmla="val 74259"/>
          </a:avLst>
        </a:prstGeom>
        <a:gradFill rotWithShape="0">
          <a:gsLst>
            <a:gs pos="100000">
              <a:schemeClr val="accent4"/>
            </a:gs>
            <a:gs pos="0">
              <a:schemeClr val="accent4">
                <a:lumMod val="75000"/>
              </a:schemeClr>
            </a:gs>
            <a:gs pos="34000">
              <a:schemeClr val="accent4">
                <a:lumMod val="40000"/>
                <a:lumOff val="60000"/>
              </a:schemeClr>
            </a:gs>
          </a:gsLst>
          <a:lin ang="0" scaled="0"/>
        </a:gradFill>
        <a:ln w="25400" cap="flat" cmpd="sng" algn="ctr">
          <a:solidFill>
            <a:schemeClr val="lt1">
              <a:hueOff val="0"/>
              <a:satOff val="0"/>
              <a:lumOff val="0"/>
            </a:schemeClr>
          </a:solid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b="0" kern="1200" dirty="0"/>
        </a:p>
      </dsp:txBody>
      <dsp:txXfrm>
        <a:off x="1711929" y="2902807"/>
        <a:ext cx="3709180" cy="960564"/>
      </dsp:txXfrm>
    </dsp:sp>
    <dsp:sp modelId="{23C5D319-69AE-4276-8FCB-0536C71FB860}">
      <dsp:nvSpPr>
        <dsp:cNvPr id="0" name=""/>
        <dsp:cNvSpPr/>
      </dsp:nvSpPr>
      <dsp:spPr>
        <a:xfrm>
          <a:off x="0" y="3842258"/>
          <a:ext cx="7133040" cy="960564"/>
        </a:xfrm>
        <a:prstGeom prst="trapezoid">
          <a:avLst>
            <a:gd name="adj" fmla="val 74259"/>
          </a:avLst>
        </a:prstGeom>
        <a:gradFill flip="none" rotWithShape="1">
          <a:gsLst>
            <a:gs pos="100000">
              <a:schemeClr val="accent2"/>
            </a:gs>
            <a:gs pos="0">
              <a:schemeClr val="accent2">
                <a:lumMod val="75000"/>
              </a:schemeClr>
            </a:gs>
            <a:gs pos="35000">
              <a:schemeClr val="accent2">
                <a:lumMod val="40000"/>
                <a:lumOff val="60000"/>
              </a:schemeClr>
            </a:gs>
          </a:gsLst>
          <a:lin ang="0" scaled="1"/>
          <a:tileRect/>
        </a:gradFill>
        <a:ln w="25400" cap="flat" cmpd="sng" algn="ctr">
          <a:solidFill>
            <a:schemeClr val="lt1">
              <a:hueOff val="0"/>
              <a:satOff val="0"/>
              <a:lumOff val="0"/>
            </a:schemeClr>
          </a:solidFill>
          <a:prstDash val="solid"/>
        </a:ln>
        <a:effectLst>
          <a:reflection blurRad="6350" stA="52000" endA="300" endPos="35000" dir="5400000" sy="-100000" algn="bl" rotWithShape="0"/>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b="0" kern="1200" dirty="0"/>
        </a:p>
      </dsp:txBody>
      <dsp:txXfrm>
        <a:off x="1248281" y="3842258"/>
        <a:ext cx="4636476" cy="9605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BDDAD9-A8DC-4F20-978D-0C12664E7ED2}">
      <dsp:nvSpPr>
        <dsp:cNvPr id="0" name=""/>
        <dsp:cNvSpPr/>
      </dsp:nvSpPr>
      <dsp:spPr>
        <a:xfrm>
          <a:off x="1348289" y="1904791"/>
          <a:ext cx="1818650" cy="1888028"/>
        </a:xfrm>
        <a:prstGeom prst="rect">
          <a:avLst/>
        </a:prstGeom>
        <a:gradFill rotWithShape="0">
          <a:gsLst>
            <a:gs pos="0">
              <a:schemeClr val="accent5"/>
            </a:gs>
            <a:gs pos="100000">
              <a:schemeClr val="accent5">
                <a:lumMod val="60000"/>
                <a:lumOff val="40000"/>
              </a:schemeClr>
            </a:gs>
          </a:gsLst>
          <a:lin ang="0" scaled="0"/>
        </a:gradFill>
        <a:ln w="25400" cap="flat" cmpd="sng" algn="ctr">
          <a:noFill/>
          <a:prstDash val="solid"/>
        </a:ln>
        <a:effectLst>
          <a:reflection blurRad="6350" stA="52000" endA="300" endPos="35000" dir="5400000" sy="-100000" algn="bl" rotWithShape="0"/>
        </a:effectLst>
        <a:scene3d>
          <a:camera prst="orthographicFront">
            <a:rot lat="0" lon="600000" rev="0"/>
          </a:camera>
          <a:lightRig rig="threePt" dir="t"/>
        </a:scene3d>
        <a:sp3d extrusionH="44450">
          <a:bevelT w="69850"/>
        </a:sp3d>
      </dsp:spPr>
      <dsp:style>
        <a:lnRef idx="2">
          <a:scrgbClr r="0" g="0" b="0"/>
        </a:lnRef>
        <a:fillRef idx="1">
          <a:scrgbClr r="0" g="0" b="0"/>
        </a:fillRef>
        <a:effectRef idx="0">
          <a:scrgbClr r="0" g="0" b="0"/>
        </a:effectRef>
        <a:fontRef idx="minor">
          <a:schemeClr val="lt1"/>
        </a:fontRef>
      </dsp:style>
      <dsp:txBody>
        <a:bodyPr spcFirstLastPara="0" vert="horz" wrap="square" lIns="102870" tIns="0" rIns="154305" bIns="34290" numCol="1" spcCol="1270" anchor="ctr" anchorCtr="0">
          <a:noAutofit/>
        </a:bodyPr>
        <a:lstStyle/>
        <a:p>
          <a:pPr marL="0" lvl="0" indent="0" algn="r" defTabSz="1200150">
            <a:lnSpc>
              <a:spcPct val="90000"/>
            </a:lnSpc>
            <a:spcBef>
              <a:spcPct val="0"/>
            </a:spcBef>
            <a:spcAft>
              <a:spcPct val="35000"/>
            </a:spcAft>
            <a:buNone/>
          </a:pPr>
          <a:endParaRPr lang="en-US" sz="2700" kern="1200" dirty="0"/>
        </a:p>
      </dsp:txBody>
      <dsp:txXfrm rot="16200000">
        <a:off x="2027490" y="2517979"/>
        <a:ext cx="1699225" cy="472849"/>
      </dsp:txXfrm>
    </dsp:sp>
    <dsp:sp modelId="{25771FAF-64A3-4E44-9593-11CE18834EC0}">
      <dsp:nvSpPr>
        <dsp:cNvPr id="0" name=""/>
        <dsp:cNvSpPr/>
      </dsp:nvSpPr>
      <dsp:spPr>
        <a:xfrm>
          <a:off x="3220410" y="1424402"/>
          <a:ext cx="1818650" cy="2368417"/>
        </a:xfrm>
        <a:prstGeom prst="rect">
          <a:avLst/>
        </a:prstGeom>
        <a:gradFill rotWithShape="0">
          <a:gsLst>
            <a:gs pos="0">
              <a:schemeClr val="accent4"/>
            </a:gs>
            <a:gs pos="100000">
              <a:schemeClr val="accent4">
                <a:lumMod val="60000"/>
                <a:lumOff val="40000"/>
              </a:schemeClr>
            </a:gs>
          </a:gsLst>
          <a:lin ang="0" scaled="0"/>
        </a:gradFill>
        <a:ln w="25400" cap="flat" cmpd="sng" algn="ctr">
          <a:noFill/>
          <a:prstDash val="solid"/>
        </a:ln>
        <a:effectLst>
          <a:reflection blurRad="6350" stA="52000" endA="300" endPos="35000" dir="5400000" sy="-100000" algn="bl" rotWithShape="0"/>
        </a:effectLst>
        <a:scene3d>
          <a:camera prst="orthographicFront">
            <a:rot lat="0" lon="600000" rev="0"/>
          </a:camera>
          <a:lightRig rig="threePt" dir="t"/>
        </a:scene3d>
        <a:sp3d extrusionH="44450">
          <a:bevelT w="69850"/>
        </a:sp3d>
      </dsp:spPr>
      <dsp:style>
        <a:lnRef idx="2">
          <a:scrgbClr r="0" g="0" b="0"/>
        </a:lnRef>
        <a:fillRef idx="1">
          <a:scrgbClr r="0" g="0" b="0"/>
        </a:fillRef>
        <a:effectRef idx="0">
          <a:scrgbClr r="0" g="0" b="0"/>
        </a:effectRef>
        <a:fontRef idx="minor">
          <a:schemeClr val="lt1"/>
        </a:fontRef>
      </dsp:style>
      <dsp:txBody>
        <a:bodyPr spcFirstLastPara="0" vert="horz" wrap="square" lIns="102870" tIns="0" rIns="154305" bIns="34290" numCol="1" spcCol="1270" anchor="ctr" anchorCtr="0">
          <a:noAutofit/>
        </a:bodyPr>
        <a:lstStyle/>
        <a:p>
          <a:pPr marL="0" lvl="0" indent="0" algn="r" defTabSz="1200150">
            <a:lnSpc>
              <a:spcPct val="90000"/>
            </a:lnSpc>
            <a:spcBef>
              <a:spcPct val="0"/>
            </a:spcBef>
            <a:spcAft>
              <a:spcPct val="35000"/>
            </a:spcAft>
            <a:buNone/>
          </a:pPr>
          <a:endParaRPr lang="en-US" sz="2700" kern="1200" dirty="0"/>
        </a:p>
      </dsp:txBody>
      <dsp:txXfrm rot="16200000">
        <a:off x="3683437" y="2253765"/>
        <a:ext cx="2131575" cy="472849"/>
      </dsp:txXfrm>
    </dsp:sp>
    <dsp:sp modelId="{F4DE90CA-9E95-454A-8C7E-0DD0DD04935B}">
      <dsp:nvSpPr>
        <dsp:cNvPr id="0" name=""/>
        <dsp:cNvSpPr/>
      </dsp:nvSpPr>
      <dsp:spPr>
        <a:xfrm>
          <a:off x="5093570" y="936014"/>
          <a:ext cx="1818650" cy="2856805"/>
        </a:xfrm>
        <a:prstGeom prst="rect">
          <a:avLst/>
        </a:prstGeom>
        <a:gradFill rotWithShape="0">
          <a:gsLst>
            <a:gs pos="0">
              <a:schemeClr val="accent2"/>
            </a:gs>
            <a:gs pos="100000">
              <a:schemeClr val="accent2">
                <a:lumMod val="60000"/>
                <a:lumOff val="40000"/>
              </a:schemeClr>
            </a:gs>
          </a:gsLst>
          <a:lin ang="0" scaled="0"/>
        </a:gradFill>
        <a:ln w="25400" cap="flat" cmpd="sng" algn="ctr">
          <a:noFill/>
          <a:prstDash val="solid"/>
        </a:ln>
        <a:effectLst>
          <a:reflection blurRad="6350" stA="52000" endA="300" endPos="35000" dir="5400000" sy="-100000" algn="bl" rotWithShape="0"/>
        </a:effectLst>
        <a:scene3d>
          <a:camera prst="orthographicFront">
            <a:rot lat="0" lon="600000" rev="0"/>
          </a:camera>
          <a:lightRig rig="threePt" dir="t"/>
        </a:scene3d>
        <a:sp3d extrusionH="44450">
          <a:bevelT w="69850"/>
        </a:sp3d>
      </dsp:spPr>
      <dsp:style>
        <a:lnRef idx="2">
          <a:scrgbClr r="0" g="0" b="0"/>
        </a:lnRef>
        <a:fillRef idx="1">
          <a:scrgbClr r="0" g="0" b="0"/>
        </a:fillRef>
        <a:effectRef idx="0">
          <a:scrgbClr r="0" g="0" b="0"/>
        </a:effectRef>
        <a:fontRef idx="minor">
          <a:schemeClr val="lt1"/>
        </a:fontRef>
      </dsp:style>
      <dsp:txBody>
        <a:bodyPr spcFirstLastPara="0" vert="horz" wrap="square" lIns="102870" tIns="0" rIns="154305" bIns="34290" numCol="1" spcCol="1270" anchor="ctr" anchorCtr="0">
          <a:noAutofit/>
        </a:bodyPr>
        <a:lstStyle/>
        <a:p>
          <a:pPr marL="0" lvl="0" indent="0" algn="r" defTabSz="1200150">
            <a:lnSpc>
              <a:spcPct val="90000"/>
            </a:lnSpc>
            <a:spcBef>
              <a:spcPct val="0"/>
            </a:spcBef>
            <a:spcAft>
              <a:spcPct val="35000"/>
            </a:spcAft>
            <a:buNone/>
          </a:pPr>
          <a:r>
            <a:rPr lang="en-US" sz="2700" kern="1200" dirty="0"/>
            <a:t>  </a:t>
          </a:r>
        </a:p>
      </dsp:txBody>
      <dsp:txXfrm rot="16200000">
        <a:off x="5336822" y="1985152"/>
        <a:ext cx="2571124" cy="472849"/>
      </dsp:txXfrm>
    </dsp:sp>
    <dsp:sp modelId="{5AF71780-D835-4D67-A15F-05E9EA6723DD}">
      <dsp:nvSpPr>
        <dsp:cNvPr id="0" name=""/>
        <dsp:cNvSpPr/>
      </dsp:nvSpPr>
      <dsp:spPr>
        <a:xfrm>
          <a:off x="6982564" y="455626"/>
          <a:ext cx="1818650" cy="3337193"/>
        </a:xfrm>
        <a:prstGeom prst="rect">
          <a:avLst/>
        </a:prstGeom>
        <a:gradFill rotWithShape="0">
          <a:gsLst>
            <a:gs pos="0">
              <a:schemeClr val="accent3">
                <a:lumMod val="60000"/>
                <a:lumOff val="40000"/>
              </a:schemeClr>
            </a:gs>
            <a:gs pos="100000">
              <a:schemeClr val="accent3"/>
            </a:gs>
          </a:gsLst>
          <a:lin ang="10800000" scaled="0"/>
        </a:gradFill>
        <a:ln w="25400" cap="flat" cmpd="sng" algn="ctr">
          <a:noFill/>
          <a:prstDash val="solid"/>
        </a:ln>
        <a:effectLst>
          <a:reflection blurRad="6350" stA="52000" endA="300" endPos="35000" dir="5400000" sy="-100000" algn="bl" rotWithShape="0"/>
        </a:effectLst>
        <a:scene3d>
          <a:camera prst="orthographicFront">
            <a:rot lat="0" lon="600000" rev="0"/>
          </a:camera>
          <a:lightRig rig="threePt" dir="t"/>
        </a:scene3d>
        <a:sp3d extrusionH="44450">
          <a:bevelT w="69850"/>
        </a:sp3d>
      </dsp:spPr>
      <dsp:style>
        <a:lnRef idx="2">
          <a:scrgbClr r="0" g="0" b="0"/>
        </a:lnRef>
        <a:fillRef idx="1">
          <a:scrgbClr r="0" g="0" b="0"/>
        </a:fillRef>
        <a:effectRef idx="0">
          <a:scrgbClr r="0" g="0" b="0"/>
        </a:effectRef>
        <a:fontRef idx="minor">
          <a:schemeClr val="lt1"/>
        </a:fontRef>
      </dsp:style>
      <dsp:txBody>
        <a:bodyPr spcFirstLastPara="0" vert="horz" wrap="square" lIns="106680" tIns="0" rIns="160020" bIns="35560" numCol="1" spcCol="1270" anchor="ctr" anchorCtr="0">
          <a:noAutofit/>
        </a:bodyPr>
        <a:lstStyle/>
        <a:p>
          <a:pPr marL="0" lvl="0" indent="0" algn="r" defTabSz="1244600">
            <a:lnSpc>
              <a:spcPct val="90000"/>
            </a:lnSpc>
            <a:spcBef>
              <a:spcPct val="0"/>
            </a:spcBef>
            <a:spcAft>
              <a:spcPct val="35000"/>
            </a:spcAft>
            <a:buNone/>
          </a:pPr>
          <a:r>
            <a:rPr lang="en-US" sz="2800" kern="1200" dirty="0"/>
            <a:t> </a:t>
          </a:r>
        </a:p>
      </dsp:txBody>
      <dsp:txXfrm rot="16200000">
        <a:off x="7009641" y="1720938"/>
        <a:ext cx="3003474" cy="472849"/>
      </dsp:txXfrm>
    </dsp:sp>
    <dsp:sp modelId="{199F6DD1-ABFE-411B-A44A-639210662A59}">
      <dsp:nvSpPr>
        <dsp:cNvPr id="0" name=""/>
        <dsp:cNvSpPr/>
      </dsp:nvSpPr>
      <dsp:spPr>
        <a:xfrm>
          <a:off x="8838853" y="0"/>
          <a:ext cx="1818650" cy="3791296"/>
        </a:xfrm>
        <a:prstGeom prst="rect">
          <a:avLst/>
        </a:prstGeom>
        <a:gradFill flip="none" rotWithShape="1">
          <a:gsLst>
            <a:gs pos="0">
              <a:schemeClr val="bg1">
                <a:lumMod val="50000"/>
              </a:schemeClr>
            </a:gs>
            <a:gs pos="100000">
              <a:schemeClr val="bg1">
                <a:lumMod val="75000"/>
              </a:schemeClr>
            </a:gs>
          </a:gsLst>
          <a:lin ang="0" scaled="0"/>
          <a:tileRect/>
        </a:gradFill>
        <a:ln w="25400" cap="flat" cmpd="sng" algn="ctr">
          <a:noFill/>
          <a:prstDash val="solid"/>
        </a:ln>
        <a:effectLst>
          <a:reflection blurRad="6350" stA="52000" endA="300" endPos="35000" dir="5400000" sy="-100000" algn="bl" rotWithShape="0"/>
        </a:effectLst>
        <a:scene3d>
          <a:camera prst="orthographicFront">
            <a:rot lat="0" lon="600000" rev="0"/>
          </a:camera>
          <a:lightRig rig="threePt" dir="t"/>
        </a:scene3d>
        <a:sp3d extrusionH="44450">
          <a:bevelT w="69850"/>
        </a:sp3d>
      </dsp:spPr>
      <dsp:style>
        <a:lnRef idx="2">
          <a:scrgbClr r="0" g="0" b="0"/>
        </a:lnRef>
        <a:fillRef idx="1">
          <a:scrgbClr r="0" g="0" b="0"/>
        </a:fillRef>
        <a:effectRef idx="0">
          <a:scrgbClr r="0" g="0" b="0"/>
        </a:effectRef>
        <a:fontRef idx="minor">
          <a:schemeClr val="lt1"/>
        </a:fontRef>
      </dsp:style>
      <dsp:txBody>
        <a:bodyPr spcFirstLastPara="0" vert="horz" wrap="square" lIns="110490" tIns="0" rIns="165735" bIns="36830" numCol="1" spcCol="1270" anchor="ctr" anchorCtr="0">
          <a:noAutofit/>
        </a:bodyPr>
        <a:lstStyle/>
        <a:p>
          <a:pPr marL="0" lvl="0" indent="0" algn="r" defTabSz="1289050">
            <a:lnSpc>
              <a:spcPct val="90000"/>
            </a:lnSpc>
            <a:spcBef>
              <a:spcPct val="0"/>
            </a:spcBef>
            <a:spcAft>
              <a:spcPct val="35000"/>
            </a:spcAft>
            <a:buNone/>
          </a:pPr>
          <a:r>
            <a:rPr lang="en-US" sz="2900" kern="1200" dirty="0"/>
            <a:t> </a:t>
          </a:r>
        </a:p>
      </dsp:txBody>
      <dsp:txXfrm rot="16200000">
        <a:off x="8661584" y="1469658"/>
        <a:ext cx="3412166" cy="472849"/>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s>
</file>

<file path=ppt/slideLayouts/_rels/slideLayout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tags" Target="../tags/tag24.xml"/><Relationship Id="rId7" Type="http://schemas.openxmlformats.org/officeDocument/2006/relationships/diagramQuickStyle" Target="../diagrams/quickStyle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slideMaster" Target="../slideMasters/slideMaster1.xml"/><Relationship Id="rId9" Type="http://schemas.microsoft.com/office/2007/relationships/diagramDrawing" Target="../diagrams/drawing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tags" Target="../tags/tag30.xml"/><Relationship Id="rId7" Type="http://schemas.openxmlformats.org/officeDocument/2006/relationships/diagramQuickStyle" Target="../diagrams/quickStyle2.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slideMaster" Target="../slideMasters/slideMaster1.xml"/><Relationship Id="rId9" Type="http://schemas.microsoft.com/office/2007/relationships/diagramDrawing" Target="../diagrams/drawing2.xml"/></Relationships>
</file>

<file path=ppt/slideLayouts/_rels/slideLayout1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tags" Target="../tags/tag33.xml"/><Relationship Id="rId7" Type="http://schemas.openxmlformats.org/officeDocument/2006/relationships/diagramQuickStyle" Target="../diagrams/quickStyle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slideMaster" Target="../slideMasters/slideMaster1.xml"/><Relationship Id="rId9" Type="http://schemas.microsoft.com/office/2007/relationships/diagramDrawing" Target="../diagrams/drawing3.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s>
</file>

<file path=ppt/slideLayouts/_rels/slideLayout1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tags" Target="../tags/tag38.xml"/><Relationship Id="rId7" Type="http://schemas.openxmlformats.org/officeDocument/2006/relationships/diagramQuickStyle" Target="../diagrams/quickStyle4.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slideMaster" Target="../slideMasters/slideMaster1.xml"/><Relationship Id="rId9" Type="http://schemas.microsoft.com/office/2007/relationships/diagramDrawing" Target="../diagrams/drawing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hasCustomPrompt="1"/>
            <p:custDataLst>
              <p:tags r:id="rId1"/>
            </p:custDataLst>
          </p:nvPr>
        </p:nvSpPr>
        <p:spPr>
          <a:xfrm>
            <a:off x="0" y="2545373"/>
            <a:ext cx="12190413" cy="1141677"/>
          </a:xfrm>
          <a:solidFill>
            <a:srgbClr val="305D7B">
              <a:alpha val="38000"/>
            </a:srgbClr>
          </a:solidFill>
          <a:ln w="12700">
            <a:noFill/>
          </a:ln>
        </p:spPr>
        <p:txBody>
          <a:bodyPr wrap="square" lIns="623984" tIns="62398" rIns="623984" bIns="62398" anchor="b">
            <a:spAutoFit/>
          </a:bodyPr>
          <a:lstStyle>
            <a:lvl1pPr algn="r">
              <a:defRPr sz="6600" b="0" cap="none" baseline="0">
                <a:solidFill>
                  <a:srgbClr val="CAFAFF"/>
                </a:solidFill>
              </a:defRPr>
            </a:lvl1pPr>
          </a:lstStyle>
          <a:p>
            <a:r>
              <a:rPr lang="en-US" dirty="0"/>
              <a:t>Your Title Here</a:t>
            </a:r>
            <a:endParaRPr lang="en-IN" dirty="0"/>
          </a:p>
        </p:txBody>
      </p:sp>
      <p:sp>
        <p:nvSpPr>
          <p:cNvPr id="3" name="Subtitle 2"/>
          <p:cNvSpPr>
            <a:spLocks noGrp="1"/>
          </p:cNvSpPr>
          <p:nvPr>
            <p:ph type="subTitle" idx="1" hasCustomPrompt="1"/>
            <p:custDataLst>
              <p:tags r:id="rId2"/>
            </p:custDataLst>
          </p:nvPr>
        </p:nvSpPr>
        <p:spPr>
          <a:xfrm>
            <a:off x="0" y="3687049"/>
            <a:ext cx="12190413" cy="677104"/>
          </a:xfrm>
          <a:solidFill>
            <a:srgbClr val="305D7B">
              <a:alpha val="38000"/>
            </a:srgbClr>
          </a:solidFill>
          <a:ln w="12700">
            <a:noFill/>
          </a:ln>
        </p:spPr>
        <p:txBody>
          <a:bodyPr wrap="square" lIns="623984" rIns="623984" anchor="t">
            <a:spAutoFit/>
          </a:bodyPr>
          <a:lstStyle>
            <a:lvl1pPr marL="0" indent="0" algn="r">
              <a:buNone/>
              <a:defRPr sz="3600">
                <a:solidFill>
                  <a:srgbClr val="CAFA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IN" dirty="0"/>
              <a:t>Click to add subtitle</a:t>
            </a:r>
          </a:p>
        </p:txBody>
      </p:sp>
      <p:sp>
        <p:nvSpPr>
          <p:cNvPr id="4" name="Date Placeholder 3"/>
          <p:cNvSpPr>
            <a:spLocks noGrp="1"/>
          </p:cNvSpPr>
          <p:nvPr>
            <p:ph type="dt" sz="half" idx="10"/>
          </p:nvPr>
        </p:nvSpPr>
        <p:spPr/>
        <p:txBody>
          <a:bodyPr/>
          <a:lstStyle/>
          <a:p>
            <a:fld id="{275B5A12-BF40-487B-9B07-94374245DEF5}" type="datetimeFigureOut">
              <a:rPr lang="en-US" smtClean="0"/>
              <a:t>8/19/24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A646B2-FA89-47DE-9A40-3BEE6D901A6D}" type="slidenum">
              <a:rPr lang="en-US" smtClean="0"/>
              <a:t>‹#›</a:t>
            </a:fld>
            <a:endParaRPr lang="en-US"/>
          </a:p>
        </p:txBody>
      </p:sp>
    </p:spTree>
    <p:extLst>
      <p:ext uri="{BB962C8B-B14F-4D97-AF65-F5344CB8AC3E}">
        <p14:creationId xmlns:p14="http://schemas.microsoft.com/office/powerpoint/2010/main" val="274449501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u avec légende">
    <p:spTree>
      <p:nvGrpSpPr>
        <p:cNvPr id="1" name=""/>
        <p:cNvGrpSpPr/>
        <p:nvPr/>
      </p:nvGrpSpPr>
      <p:grpSpPr>
        <a:xfrm>
          <a:off x="0" y="0"/>
          <a:ext cx="0" cy="0"/>
          <a:chOff x="0" y="0"/>
          <a:chExt cx="0" cy="0"/>
        </a:xfrm>
      </p:grpSpPr>
      <p:sp>
        <p:nvSpPr>
          <p:cNvPr id="14" name="Rectangle 13"/>
          <p:cNvSpPr/>
          <p:nvPr>
            <p:custDataLst>
              <p:tags r:id="rId1"/>
            </p:custDataLst>
          </p:nvPr>
        </p:nvSpPr>
        <p:spPr>
          <a:xfrm>
            <a:off x="2117" y="1485130"/>
            <a:ext cx="12190413" cy="537644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dirty="0"/>
          </a:p>
        </p:txBody>
      </p:sp>
      <p:sp>
        <p:nvSpPr>
          <p:cNvPr id="2" name="Title 1"/>
          <p:cNvSpPr>
            <a:spLocks noGrp="1"/>
          </p:cNvSpPr>
          <p:nvPr>
            <p:ph type="title"/>
            <p:custDataLst>
              <p:tags r:id="rId2"/>
            </p:custDataLst>
          </p:nvPr>
        </p:nvSpPr>
        <p:spPr>
          <a:xfrm>
            <a:off x="2117" y="1"/>
            <a:ext cx="12188296" cy="1485129"/>
          </a:xfrm>
          <a:solidFill>
            <a:srgbClr val="224E6E">
              <a:alpha val="38000"/>
            </a:srgbClr>
          </a:solidFill>
        </p:spPr>
        <p:txBody>
          <a:bodyPr anchor="ctr">
            <a:normAutofit/>
          </a:bodyPr>
          <a:lstStyle>
            <a:lvl1pPr algn="ctr">
              <a:defRPr sz="4400" b="0">
                <a:solidFill>
                  <a:schemeClr val="bg2"/>
                </a:solidFill>
              </a:defRPr>
            </a:lvl1pPr>
          </a:lstStyle>
          <a:p>
            <a:r>
              <a:rPr lang="fr-FR"/>
              <a:t>Modifiez le style du titre</a:t>
            </a:r>
            <a:endParaRPr lang="en-IN" dirty="0"/>
          </a:p>
        </p:txBody>
      </p:sp>
      <p:sp>
        <p:nvSpPr>
          <p:cNvPr id="3" name="Content Placeholder 2"/>
          <p:cNvSpPr>
            <a:spLocks noGrp="1"/>
          </p:cNvSpPr>
          <p:nvPr>
            <p:ph idx="1"/>
          </p:nvPr>
        </p:nvSpPr>
        <p:spPr>
          <a:xfrm>
            <a:off x="5087094" y="1828800"/>
            <a:ext cx="6264696" cy="4343400"/>
          </a:xfrm>
        </p:spPr>
        <p:txBody>
          <a:bodyPr>
            <a:normAutofit/>
          </a:bodyPr>
          <a:lstStyle>
            <a:lvl1pPr>
              <a:defRPr sz="3200"/>
            </a:lvl1pPr>
            <a:lvl2pPr>
              <a:defRPr sz="2800"/>
            </a:lvl2pPr>
            <a:lvl3pPr>
              <a:defRPr sz="2400"/>
            </a:lvl3pPr>
            <a:lvl4pPr>
              <a:defRPr sz="2000"/>
            </a:lvl4pPr>
            <a:lvl5pPr>
              <a:defRPr sz="2000"/>
            </a:lvl5pPr>
            <a:lvl6pPr>
              <a:defRPr sz="2700"/>
            </a:lvl6pPr>
            <a:lvl7pPr>
              <a:defRPr sz="2700"/>
            </a:lvl7pPr>
            <a:lvl8pPr>
              <a:defRPr sz="2700"/>
            </a:lvl8pPr>
            <a:lvl9pPr>
              <a:defRPr sz="27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IN" dirty="0"/>
          </a:p>
        </p:txBody>
      </p:sp>
      <p:sp>
        <p:nvSpPr>
          <p:cNvPr id="5" name="Date Placeholder 4"/>
          <p:cNvSpPr>
            <a:spLocks noGrp="1"/>
          </p:cNvSpPr>
          <p:nvPr>
            <p:ph type="dt" sz="half" idx="10"/>
          </p:nvPr>
        </p:nvSpPr>
        <p:spPr/>
        <p:txBody>
          <a:bodyPr/>
          <a:lstStyle/>
          <a:p>
            <a:fld id="{275B5A12-BF40-487B-9B07-94374245DEF5}" type="datetimeFigureOut">
              <a:rPr lang="en-US" smtClean="0"/>
              <a:t>8/19/24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A646B2-FA89-47DE-9A40-3BEE6D901A6D}" type="slidenum">
              <a:rPr lang="en-US" smtClean="0"/>
              <a:t>‹#›</a:t>
            </a:fld>
            <a:endParaRPr lang="en-US"/>
          </a:p>
        </p:txBody>
      </p:sp>
      <p:sp>
        <p:nvSpPr>
          <p:cNvPr id="9" name="Text Placeholder 8">
            <a:extLst>
              <a:ext uri="{FF2B5EF4-FFF2-40B4-BE49-F238E27FC236}">
                <a16:creationId xmlns:a16="http://schemas.microsoft.com/office/drawing/2014/main" id="{24A88262-9BC6-4579-A1B3-6C8F226B8F3E}"/>
              </a:ext>
            </a:extLst>
          </p:cNvPr>
          <p:cNvSpPr>
            <a:spLocks noGrp="1"/>
          </p:cNvSpPr>
          <p:nvPr>
            <p:ph type="body" sz="quarter" idx="13" hasCustomPrompt="1"/>
          </p:nvPr>
        </p:nvSpPr>
        <p:spPr>
          <a:xfrm>
            <a:off x="838200" y="1828800"/>
            <a:ext cx="3860800" cy="4343400"/>
          </a:xfrm>
        </p:spPr>
        <p:txBody>
          <a:bodyPr tIns="151200">
            <a:normAutofit/>
          </a:bodyPr>
          <a:lstStyle>
            <a:lvl1pPr marL="0" indent="0">
              <a:buFontTx/>
              <a:buNone/>
              <a:defRPr sz="2000"/>
            </a:lvl1pPr>
            <a:lvl2pPr marL="609585" indent="0">
              <a:buFontTx/>
              <a:buNone/>
              <a:defRPr sz="2000"/>
            </a:lvl2pPr>
            <a:lvl3pPr marL="1219170" indent="0">
              <a:buFontTx/>
              <a:buNone/>
              <a:defRPr/>
            </a:lvl3pPr>
            <a:lvl4pPr marL="1828755" indent="0">
              <a:buFontTx/>
              <a:buNone/>
              <a:defRPr/>
            </a:lvl4pPr>
            <a:lvl5pPr marL="2438339" indent="0">
              <a:buFontTx/>
              <a:buNone/>
              <a:defRPr/>
            </a:lvl5pPr>
          </a:lstStyle>
          <a:p>
            <a:pPr lvl="0"/>
            <a:r>
              <a:rPr lang="en-US" dirty="0"/>
              <a:t>Click to edit Master text styles</a:t>
            </a:r>
          </a:p>
        </p:txBody>
      </p:sp>
    </p:spTree>
    <p:extLst>
      <p:ext uri="{BB962C8B-B14F-4D97-AF65-F5344CB8AC3E}">
        <p14:creationId xmlns:p14="http://schemas.microsoft.com/office/powerpoint/2010/main" val="44577144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avec légende">
    <p:spTree>
      <p:nvGrpSpPr>
        <p:cNvPr id="1" name=""/>
        <p:cNvGrpSpPr/>
        <p:nvPr/>
      </p:nvGrpSpPr>
      <p:grpSpPr>
        <a:xfrm>
          <a:off x="0" y="0"/>
          <a:ext cx="0" cy="0"/>
          <a:chOff x="0" y="0"/>
          <a:chExt cx="0" cy="0"/>
        </a:xfrm>
      </p:grpSpPr>
      <p:sp>
        <p:nvSpPr>
          <p:cNvPr id="14" name="Rectangle 13"/>
          <p:cNvSpPr/>
          <p:nvPr>
            <p:custDataLst>
              <p:tags r:id="rId1"/>
            </p:custDataLst>
          </p:nvPr>
        </p:nvSpPr>
        <p:spPr>
          <a:xfrm>
            <a:off x="2117" y="1485130"/>
            <a:ext cx="12190413" cy="537644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dirty="0"/>
          </a:p>
        </p:txBody>
      </p:sp>
      <p:sp>
        <p:nvSpPr>
          <p:cNvPr id="2" name="Title 1"/>
          <p:cNvSpPr>
            <a:spLocks noGrp="1"/>
          </p:cNvSpPr>
          <p:nvPr>
            <p:ph type="title"/>
            <p:custDataLst>
              <p:tags r:id="rId2"/>
            </p:custDataLst>
          </p:nvPr>
        </p:nvSpPr>
        <p:spPr>
          <a:xfrm>
            <a:off x="2117" y="-1"/>
            <a:ext cx="12190413" cy="1485129"/>
          </a:xfrm>
          <a:solidFill>
            <a:srgbClr val="224E6E">
              <a:alpha val="38000"/>
            </a:srgbClr>
          </a:solidFill>
          <a:ln w="12700">
            <a:noFill/>
          </a:ln>
        </p:spPr>
        <p:txBody>
          <a:bodyPr anchor="ctr">
            <a:normAutofit/>
          </a:bodyPr>
          <a:lstStyle>
            <a:lvl1pPr algn="ctr">
              <a:defRPr sz="4400" b="0">
                <a:solidFill>
                  <a:schemeClr val="bg2"/>
                </a:solidFill>
              </a:defRPr>
            </a:lvl1pPr>
          </a:lstStyle>
          <a:p>
            <a:r>
              <a:rPr lang="fr-FR"/>
              <a:t>Modifiez le style du titre</a:t>
            </a:r>
            <a:endParaRPr lang="en-IN" dirty="0"/>
          </a:p>
        </p:txBody>
      </p:sp>
      <p:sp>
        <p:nvSpPr>
          <p:cNvPr id="3" name="Picture Placeholder 2"/>
          <p:cNvSpPr>
            <a:spLocks noGrp="1"/>
          </p:cNvSpPr>
          <p:nvPr>
            <p:ph type="pic" idx="1"/>
          </p:nvPr>
        </p:nvSpPr>
        <p:spPr>
          <a:xfrm>
            <a:off x="838200" y="1844718"/>
            <a:ext cx="10548938" cy="3889332"/>
          </a:xfrm>
          <a:ln>
            <a:noFill/>
          </a:ln>
        </p:spPr>
        <p:txBody>
          <a:bodyPr>
            <a:normAutofit/>
          </a:bodyPr>
          <a:lstStyle>
            <a:lvl1pPr marL="0" indent="0">
              <a:buNone/>
              <a:defRPr sz="32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fr-FR"/>
              <a:t>Cliquez sur l'icône pour ajouter une image</a:t>
            </a:r>
            <a:endParaRPr lang="en-IN" dirty="0"/>
          </a:p>
        </p:txBody>
      </p:sp>
      <p:sp>
        <p:nvSpPr>
          <p:cNvPr id="10" name="Date Placeholder 4"/>
          <p:cNvSpPr>
            <a:spLocks noGrp="1"/>
          </p:cNvSpPr>
          <p:nvPr>
            <p:ph type="dt" sz="half" idx="10"/>
          </p:nvPr>
        </p:nvSpPr>
        <p:spPr>
          <a:xfrm>
            <a:off x="838622" y="6449745"/>
            <a:ext cx="2844430" cy="365210"/>
          </a:xfrm>
        </p:spPr>
        <p:txBody>
          <a:bodyPr/>
          <a:lstStyle/>
          <a:p>
            <a:fld id="{275B5A12-BF40-487B-9B07-94374245DEF5}" type="datetimeFigureOut">
              <a:rPr lang="en-US" smtClean="0"/>
              <a:t>8/19/24</a:t>
            </a:fld>
            <a:endParaRPr lang="en-US"/>
          </a:p>
        </p:txBody>
      </p:sp>
      <p:sp>
        <p:nvSpPr>
          <p:cNvPr id="11" name="Footer Placeholder 5"/>
          <p:cNvSpPr>
            <a:spLocks noGrp="1"/>
          </p:cNvSpPr>
          <p:nvPr>
            <p:ph type="ftr" sz="quarter" idx="11"/>
          </p:nvPr>
        </p:nvSpPr>
        <p:spPr>
          <a:xfrm>
            <a:off x="4165058" y="6449745"/>
            <a:ext cx="3860297" cy="365210"/>
          </a:xfrm>
        </p:spPr>
        <p:txBody>
          <a:bodyPr/>
          <a:lstStyle/>
          <a:p>
            <a:endParaRPr lang="en-US"/>
          </a:p>
        </p:txBody>
      </p:sp>
      <p:sp>
        <p:nvSpPr>
          <p:cNvPr id="13" name="Slide Number Placeholder 6"/>
          <p:cNvSpPr>
            <a:spLocks noGrp="1"/>
          </p:cNvSpPr>
          <p:nvPr>
            <p:ph type="sldNum" sz="quarter" idx="12"/>
          </p:nvPr>
        </p:nvSpPr>
        <p:spPr>
          <a:xfrm>
            <a:off x="8543478" y="6449745"/>
            <a:ext cx="2844430" cy="365210"/>
          </a:xfrm>
        </p:spPr>
        <p:txBody>
          <a:bodyPr/>
          <a:lstStyle/>
          <a:p>
            <a:fld id="{83A646B2-FA89-47DE-9A40-3BEE6D901A6D}" type="slidenum">
              <a:rPr lang="en-US" smtClean="0"/>
              <a:t>‹#›</a:t>
            </a:fld>
            <a:endParaRPr lang="en-US"/>
          </a:p>
        </p:txBody>
      </p:sp>
      <p:sp>
        <p:nvSpPr>
          <p:cNvPr id="6" name="Text Placeholder 5">
            <a:extLst>
              <a:ext uri="{FF2B5EF4-FFF2-40B4-BE49-F238E27FC236}">
                <a16:creationId xmlns:a16="http://schemas.microsoft.com/office/drawing/2014/main" id="{3068A87D-8B80-4D07-9149-9A98BD7C75A0}"/>
              </a:ext>
            </a:extLst>
          </p:cNvPr>
          <p:cNvSpPr>
            <a:spLocks noGrp="1"/>
          </p:cNvSpPr>
          <p:nvPr>
            <p:ph type="body" sz="quarter" idx="13" hasCustomPrompt="1"/>
          </p:nvPr>
        </p:nvSpPr>
        <p:spPr>
          <a:xfrm>
            <a:off x="838200" y="5734049"/>
            <a:ext cx="10548938" cy="594151"/>
          </a:xfrm>
        </p:spPr>
        <p:txBody>
          <a:bodyPr anchor="ctr">
            <a:normAutofit/>
          </a:bodyPr>
          <a:lstStyle>
            <a:lvl1pPr marL="0" indent="0" algn="ctr">
              <a:buFontTx/>
              <a:buNone/>
              <a:defRPr sz="2400"/>
            </a:lvl1pPr>
            <a:lvl2pPr marL="609585" indent="0">
              <a:buFontTx/>
              <a:buNone/>
              <a:defRPr/>
            </a:lvl2pPr>
            <a:lvl3pPr marL="1219170" indent="0">
              <a:buFontTx/>
              <a:buNone/>
              <a:defRPr/>
            </a:lvl3pPr>
            <a:lvl4pPr marL="1828755" indent="0">
              <a:buFontTx/>
              <a:buNone/>
              <a:defRPr/>
            </a:lvl4pPr>
            <a:lvl5pPr marL="2438339" indent="0">
              <a:buFontTx/>
              <a:buNone/>
              <a:defRPr/>
            </a:lvl5pPr>
          </a:lstStyle>
          <a:p>
            <a:pPr lvl="0"/>
            <a:r>
              <a:rPr lang="en-US" dirty="0"/>
              <a:t>Click to edit Master text styles</a:t>
            </a:r>
          </a:p>
        </p:txBody>
      </p:sp>
    </p:spTree>
    <p:extLst>
      <p:ext uri="{BB962C8B-B14F-4D97-AF65-F5344CB8AC3E}">
        <p14:creationId xmlns:p14="http://schemas.microsoft.com/office/powerpoint/2010/main" val="248410431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enn Diagram">
    <p:spTree>
      <p:nvGrpSpPr>
        <p:cNvPr id="1" name=""/>
        <p:cNvGrpSpPr/>
        <p:nvPr/>
      </p:nvGrpSpPr>
      <p:grpSpPr>
        <a:xfrm>
          <a:off x="0" y="0"/>
          <a:ext cx="0" cy="0"/>
          <a:chOff x="0" y="0"/>
          <a:chExt cx="0" cy="0"/>
        </a:xfrm>
      </p:grpSpPr>
      <p:sp>
        <p:nvSpPr>
          <p:cNvPr id="6" name="Rectangle 5"/>
          <p:cNvSpPr/>
          <p:nvPr>
            <p:custDataLst>
              <p:tags r:id="rId1"/>
            </p:custDataLst>
          </p:nvPr>
        </p:nvSpPr>
        <p:spPr>
          <a:xfrm>
            <a:off x="2117" y="1485130"/>
            <a:ext cx="12190413" cy="537644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dirty="0"/>
          </a:p>
        </p:txBody>
      </p:sp>
      <p:sp>
        <p:nvSpPr>
          <p:cNvPr id="2" name="Title 1"/>
          <p:cNvSpPr>
            <a:spLocks noGrp="1"/>
          </p:cNvSpPr>
          <p:nvPr>
            <p:ph type="title"/>
            <p:custDataLst>
              <p:tags r:id="rId2"/>
            </p:custDataLst>
          </p:nvPr>
        </p:nvSpPr>
        <p:spPr>
          <a:solidFill>
            <a:srgbClr val="224E6E">
              <a:alpha val="38000"/>
            </a:srgbClr>
          </a:solidFill>
        </p:spPr>
        <p:txBody>
          <a:bodyPr/>
          <a:lstStyle/>
          <a:p>
            <a:r>
              <a:rPr lang="fr-FR"/>
              <a:t>Modifiez le style du titre</a:t>
            </a:r>
            <a:endParaRPr lang="en-IN"/>
          </a:p>
        </p:txBody>
      </p:sp>
      <p:sp>
        <p:nvSpPr>
          <p:cNvPr id="3" name="Date Placeholder 2"/>
          <p:cNvSpPr>
            <a:spLocks noGrp="1"/>
          </p:cNvSpPr>
          <p:nvPr>
            <p:ph type="dt" sz="half" idx="10"/>
          </p:nvPr>
        </p:nvSpPr>
        <p:spPr/>
        <p:txBody>
          <a:bodyPr/>
          <a:lstStyle/>
          <a:p>
            <a:fld id="{275B5A12-BF40-487B-9B07-94374245DEF5}" type="datetimeFigureOut">
              <a:rPr lang="en-US" smtClean="0"/>
              <a:t>8/19/24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A646B2-FA89-47DE-9A40-3BEE6D901A6D}" type="slidenum">
              <a:rPr lang="en-US" smtClean="0"/>
              <a:t>‹#›</a:t>
            </a:fld>
            <a:endParaRPr lang="en-US"/>
          </a:p>
        </p:txBody>
      </p:sp>
      <p:grpSp>
        <p:nvGrpSpPr>
          <p:cNvPr id="7" name="Group 6">
            <a:extLst>
              <a:ext uri="{FF2B5EF4-FFF2-40B4-BE49-F238E27FC236}">
                <a16:creationId xmlns:a16="http://schemas.microsoft.com/office/drawing/2014/main" id="{FA4B72C7-892C-4AAB-B142-5E3E9C802F9B}"/>
              </a:ext>
            </a:extLst>
          </p:cNvPr>
          <p:cNvGrpSpPr/>
          <p:nvPr>
            <p:custDataLst>
              <p:tags r:id="rId3"/>
            </p:custDataLst>
          </p:nvPr>
        </p:nvGrpSpPr>
        <p:grpSpPr>
          <a:xfrm>
            <a:off x="-336671" y="1612180"/>
            <a:ext cx="11381164" cy="5074212"/>
            <a:chOff x="-336671" y="1612180"/>
            <a:chExt cx="11381164" cy="5074212"/>
          </a:xfrm>
        </p:grpSpPr>
        <p:grpSp>
          <p:nvGrpSpPr>
            <p:cNvPr id="9" name="Group 8"/>
            <p:cNvGrpSpPr/>
            <p:nvPr userDrawn="1"/>
          </p:nvGrpSpPr>
          <p:grpSpPr>
            <a:xfrm>
              <a:off x="7602141" y="1612180"/>
              <a:ext cx="3442352" cy="4769942"/>
              <a:chOff x="6403873" y="1323774"/>
              <a:chExt cx="2560320" cy="4768838"/>
            </a:xfrm>
          </p:grpSpPr>
          <p:sp>
            <p:nvSpPr>
              <p:cNvPr id="15" name="Rounded Rectangle 14"/>
              <p:cNvSpPr/>
              <p:nvPr userDrawn="1"/>
            </p:nvSpPr>
            <p:spPr>
              <a:xfrm>
                <a:off x="6403873" y="4995332"/>
                <a:ext cx="2560320" cy="1097280"/>
              </a:xfrm>
              <a:prstGeom prst="roundRect">
                <a:avLst/>
              </a:prstGeom>
              <a:gradFill flip="none" rotWithShape="1">
                <a:gsLst>
                  <a:gs pos="100000">
                    <a:schemeClr val="bg1">
                      <a:lumMod val="65000"/>
                    </a:schemeClr>
                  </a:gs>
                  <a:gs pos="0">
                    <a:schemeClr val="bg1">
                      <a:lumMod val="65000"/>
                    </a:schemeClr>
                  </a:gs>
                  <a:gs pos="60000">
                    <a:schemeClr val="bg1">
                      <a:lumMod val="95000"/>
                    </a:schemeClr>
                  </a:gs>
                  <a:gs pos="26000">
                    <a:schemeClr val="bg1">
                      <a:lumMod val="95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16" name="Rounded Rectangle 15"/>
              <p:cNvSpPr/>
              <p:nvPr userDrawn="1"/>
            </p:nvSpPr>
            <p:spPr>
              <a:xfrm>
                <a:off x="6403873" y="3771479"/>
                <a:ext cx="2560320" cy="1097280"/>
              </a:xfrm>
              <a:prstGeom prst="roundRect">
                <a:avLst/>
              </a:prstGeom>
              <a:gradFill flip="none" rotWithShape="1">
                <a:gsLst>
                  <a:gs pos="100000">
                    <a:schemeClr val="accent3"/>
                  </a:gs>
                  <a:gs pos="0">
                    <a:schemeClr val="accent3"/>
                  </a:gs>
                  <a:gs pos="29000">
                    <a:schemeClr val="accent3">
                      <a:lumMod val="20000"/>
                      <a:lumOff val="80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17" name="Rounded Rectangle 16"/>
              <p:cNvSpPr/>
              <p:nvPr userDrawn="1"/>
            </p:nvSpPr>
            <p:spPr>
              <a:xfrm>
                <a:off x="6403873" y="2547627"/>
                <a:ext cx="2560320" cy="1097280"/>
              </a:xfrm>
              <a:prstGeom prst="roundRect">
                <a:avLst/>
              </a:prstGeom>
              <a:gradFill flip="none" rotWithShape="1">
                <a:gsLst>
                  <a:gs pos="100000">
                    <a:schemeClr val="accent4">
                      <a:lumMod val="60000"/>
                      <a:lumOff val="40000"/>
                    </a:schemeClr>
                  </a:gs>
                  <a:gs pos="0">
                    <a:schemeClr val="accent4"/>
                  </a:gs>
                  <a:gs pos="29000">
                    <a:schemeClr val="accent4">
                      <a:lumMod val="40000"/>
                      <a:lumOff val="60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18" name="Rounded Rectangle 17"/>
              <p:cNvSpPr/>
              <p:nvPr userDrawn="1"/>
            </p:nvSpPr>
            <p:spPr>
              <a:xfrm>
                <a:off x="6403873" y="1323774"/>
                <a:ext cx="2560320" cy="1097280"/>
              </a:xfrm>
              <a:prstGeom prst="roundRect">
                <a:avLst/>
              </a:prstGeom>
              <a:gradFill flip="none" rotWithShape="1">
                <a:gsLst>
                  <a:gs pos="100000">
                    <a:schemeClr val="accent2">
                      <a:lumMod val="60000"/>
                      <a:lumOff val="40000"/>
                    </a:schemeClr>
                  </a:gs>
                  <a:gs pos="0">
                    <a:schemeClr val="accent2"/>
                  </a:gs>
                  <a:gs pos="17000">
                    <a:schemeClr val="accent2">
                      <a:lumMod val="40000"/>
                      <a:lumOff val="60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grpSp>
        <p:graphicFrame>
          <p:nvGraphicFramePr>
            <p:cNvPr id="13" name="Diagram 12"/>
            <p:cNvGraphicFramePr/>
            <p:nvPr>
              <p:extLst>
                <p:ext uri="{D42A27DB-BD31-4B8C-83A1-F6EECF244321}">
                  <p14:modId xmlns:p14="http://schemas.microsoft.com/office/powerpoint/2010/main" val="615208003"/>
                </p:ext>
              </p:extLst>
            </p:nvPr>
          </p:nvGraphicFramePr>
          <p:xfrm>
            <a:off x="-336671" y="1629178"/>
            <a:ext cx="8326072" cy="478225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Oval 13"/>
            <p:cNvSpPr/>
            <p:nvPr/>
          </p:nvSpPr>
          <p:spPr>
            <a:xfrm>
              <a:off x="1376323" y="6411432"/>
              <a:ext cx="5071405" cy="274960"/>
            </a:xfrm>
            <a:prstGeom prst="ellipse">
              <a:avLst/>
            </a:prstGeom>
            <a:gradFill>
              <a:gsLst>
                <a:gs pos="0">
                  <a:schemeClr val="bg1">
                    <a:lumMod val="85000"/>
                  </a:schemeClr>
                </a:gs>
                <a:gs pos="100000">
                  <a:schemeClr val="bg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p:nvPr userDrawn="1"/>
          </p:nvSpPr>
          <p:spPr>
            <a:xfrm>
              <a:off x="2704694" y="2920652"/>
              <a:ext cx="2159970" cy="2052591"/>
            </a:xfrm>
            <a:custGeom>
              <a:avLst/>
              <a:gdLst>
                <a:gd name="connsiteX0" fmla="*/ 6350 w 2165350"/>
                <a:gd name="connsiteY0" fmla="*/ 371475 h 2035175"/>
                <a:gd name="connsiteX1" fmla="*/ 82550 w 2165350"/>
                <a:gd name="connsiteY1" fmla="*/ 311150 h 2035175"/>
                <a:gd name="connsiteX2" fmla="*/ 219075 w 2165350"/>
                <a:gd name="connsiteY2" fmla="*/ 225425 h 2035175"/>
                <a:gd name="connsiteX3" fmla="*/ 352425 w 2165350"/>
                <a:gd name="connsiteY3" fmla="*/ 158750 h 2035175"/>
                <a:gd name="connsiteX4" fmla="*/ 473075 w 2165350"/>
                <a:gd name="connsiteY4" fmla="*/ 107950 h 2035175"/>
                <a:gd name="connsiteX5" fmla="*/ 606425 w 2165350"/>
                <a:gd name="connsiteY5" fmla="*/ 66675 h 2035175"/>
                <a:gd name="connsiteX6" fmla="*/ 746125 w 2165350"/>
                <a:gd name="connsiteY6" fmla="*/ 34925 h 2035175"/>
                <a:gd name="connsiteX7" fmla="*/ 920750 w 2165350"/>
                <a:gd name="connsiteY7" fmla="*/ 12700 h 2035175"/>
                <a:gd name="connsiteX8" fmla="*/ 1082675 w 2165350"/>
                <a:gd name="connsiteY8" fmla="*/ 0 h 2035175"/>
                <a:gd name="connsiteX9" fmla="*/ 1225550 w 2165350"/>
                <a:gd name="connsiteY9" fmla="*/ 6350 h 2035175"/>
                <a:gd name="connsiteX10" fmla="*/ 1371600 w 2165350"/>
                <a:gd name="connsiteY10" fmla="*/ 28575 h 2035175"/>
                <a:gd name="connsiteX11" fmla="*/ 1466850 w 2165350"/>
                <a:gd name="connsiteY11" fmla="*/ 44450 h 2035175"/>
                <a:gd name="connsiteX12" fmla="*/ 1679575 w 2165350"/>
                <a:gd name="connsiteY12" fmla="*/ 111125 h 2035175"/>
                <a:gd name="connsiteX13" fmla="*/ 1825625 w 2165350"/>
                <a:gd name="connsiteY13" fmla="*/ 171450 h 2035175"/>
                <a:gd name="connsiteX14" fmla="*/ 1927225 w 2165350"/>
                <a:gd name="connsiteY14" fmla="*/ 228600 h 2035175"/>
                <a:gd name="connsiteX15" fmla="*/ 2051050 w 2165350"/>
                <a:gd name="connsiteY15" fmla="*/ 311150 h 2035175"/>
                <a:gd name="connsiteX16" fmla="*/ 2165350 w 2165350"/>
                <a:gd name="connsiteY16" fmla="*/ 387350 h 2035175"/>
                <a:gd name="connsiteX17" fmla="*/ 2155825 w 2165350"/>
                <a:gd name="connsiteY17" fmla="*/ 565150 h 2035175"/>
                <a:gd name="connsiteX18" fmla="*/ 2136775 w 2165350"/>
                <a:gd name="connsiteY18" fmla="*/ 720725 h 2035175"/>
                <a:gd name="connsiteX19" fmla="*/ 2082800 w 2165350"/>
                <a:gd name="connsiteY19" fmla="*/ 949325 h 2035175"/>
                <a:gd name="connsiteX20" fmla="*/ 2019300 w 2165350"/>
                <a:gd name="connsiteY20" fmla="*/ 1108075 h 2035175"/>
                <a:gd name="connsiteX21" fmla="*/ 1908175 w 2165350"/>
                <a:gd name="connsiteY21" fmla="*/ 1327150 h 2035175"/>
                <a:gd name="connsiteX22" fmla="*/ 1790700 w 2165350"/>
                <a:gd name="connsiteY22" fmla="*/ 1501775 h 2035175"/>
                <a:gd name="connsiteX23" fmla="*/ 1606550 w 2165350"/>
                <a:gd name="connsiteY23" fmla="*/ 1701800 h 2035175"/>
                <a:gd name="connsiteX24" fmla="*/ 1495425 w 2165350"/>
                <a:gd name="connsiteY24" fmla="*/ 1797050 h 2035175"/>
                <a:gd name="connsiteX25" fmla="*/ 1374775 w 2165350"/>
                <a:gd name="connsiteY25" fmla="*/ 1879600 h 2035175"/>
                <a:gd name="connsiteX26" fmla="*/ 1247775 w 2165350"/>
                <a:gd name="connsiteY26" fmla="*/ 1955800 h 2035175"/>
                <a:gd name="connsiteX27" fmla="*/ 1085850 w 2165350"/>
                <a:gd name="connsiteY27" fmla="*/ 2035175 h 2035175"/>
                <a:gd name="connsiteX28" fmla="*/ 927100 w 2165350"/>
                <a:gd name="connsiteY28" fmla="*/ 1962150 h 2035175"/>
                <a:gd name="connsiteX29" fmla="*/ 771525 w 2165350"/>
                <a:gd name="connsiteY29" fmla="*/ 1870075 h 2035175"/>
                <a:gd name="connsiteX30" fmla="*/ 641350 w 2165350"/>
                <a:gd name="connsiteY30" fmla="*/ 1781175 h 2035175"/>
                <a:gd name="connsiteX31" fmla="*/ 523875 w 2165350"/>
                <a:gd name="connsiteY31" fmla="*/ 1673225 h 2035175"/>
                <a:gd name="connsiteX32" fmla="*/ 428625 w 2165350"/>
                <a:gd name="connsiteY32" fmla="*/ 1574800 h 2035175"/>
                <a:gd name="connsiteX33" fmla="*/ 323850 w 2165350"/>
                <a:gd name="connsiteY33" fmla="*/ 1441450 h 2035175"/>
                <a:gd name="connsiteX34" fmla="*/ 231775 w 2165350"/>
                <a:gd name="connsiteY34" fmla="*/ 1301750 h 2035175"/>
                <a:gd name="connsiteX35" fmla="*/ 165100 w 2165350"/>
                <a:gd name="connsiteY35" fmla="*/ 1171575 h 2035175"/>
                <a:gd name="connsiteX36" fmla="*/ 101600 w 2165350"/>
                <a:gd name="connsiteY36" fmla="*/ 1009650 h 2035175"/>
                <a:gd name="connsiteX37" fmla="*/ 50800 w 2165350"/>
                <a:gd name="connsiteY37" fmla="*/ 863600 h 2035175"/>
                <a:gd name="connsiteX38" fmla="*/ 22225 w 2165350"/>
                <a:gd name="connsiteY38" fmla="*/ 742950 h 2035175"/>
                <a:gd name="connsiteX39" fmla="*/ 3175 w 2165350"/>
                <a:gd name="connsiteY39" fmla="*/ 622300 h 2035175"/>
                <a:gd name="connsiteX40" fmla="*/ 0 w 2165350"/>
                <a:gd name="connsiteY40" fmla="*/ 511175 h 2035175"/>
                <a:gd name="connsiteX41" fmla="*/ 6350 w 2165350"/>
                <a:gd name="connsiteY41" fmla="*/ 371475 h 203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165350" h="2035175">
                  <a:moveTo>
                    <a:pt x="6350" y="371475"/>
                  </a:moveTo>
                  <a:lnTo>
                    <a:pt x="82550" y="311150"/>
                  </a:lnTo>
                  <a:lnTo>
                    <a:pt x="219075" y="225425"/>
                  </a:lnTo>
                  <a:lnTo>
                    <a:pt x="352425" y="158750"/>
                  </a:lnTo>
                  <a:lnTo>
                    <a:pt x="473075" y="107950"/>
                  </a:lnTo>
                  <a:lnTo>
                    <a:pt x="606425" y="66675"/>
                  </a:lnTo>
                  <a:lnTo>
                    <a:pt x="746125" y="34925"/>
                  </a:lnTo>
                  <a:lnTo>
                    <a:pt x="920750" y="12700"/>
                  </a:lnTo>
                  <a:lnTo>
                    <a:pt x="1082675" y="0"/>
                  </a:lnTo>
                  <a:lnTo>
                    <a:pt x="1225550" y="6350"/>
                  </a:lnTo>
                  <a:lnTo>
                    <a:pt x="1371600" y="28575"/>
                  </a:lnTo>
                  <a:lnTo>
                    <a:pt x="1466850" y="44450"/>
                  </a:lnTo>
                  <a:lnTo>
                    <a:pt x="1679575" y="111125"/>
                  </a:lnTo>
                  <a:lnTo>
                    <a:pt x="1825625" y="171450"/>
                  </a:lnTo>
                  <a:lnTo>
                    <a:pt x="1927225" y="228600"/>
                  </a:lnTo>
                  <a:lnTo>
                    <a:pt x="2051050" y="311150"/>
                  </a:lnTo>
                  <a:lnTo>
                    <a:pt x="2165350" y="387350"/>
                  </a:lnTo>
                  <a:lnTo>
                    <a:pt x="2155825" y="565150"/>
                  </a:lnTo>
                  <a:lnTo>
                    <a:pt x="2136775" y="720725"/>
                  </a:lnTo>
                  <a:lnTo>
                    <a:pt x="2082800" y="949325"/>
                  </a:lnTo>
                  <a:lnTo>
                    <a:pt x="2019300" y="1108075"/>
                  </a:lnTo>
                  <a:lnTo>
                    <a:pt x="1908175" y="1327150"/>
                  </a:lnTo>
                  <a:lnTo>
                    <a:pt x="1790700" y="1501775"/>
                  </a:lnTo>
                  <a:lnTo>
                    <a:pt x="1606550" y="1701800"/>
                  </a:lnTo>
                  <a:lnTo>
                    <a:pt x="1495425" y="1797050"/>
                  </a:lnTo>
                  <a:lnTo>
                    <a:pt x="1374775" y="1879600"/>
                  </a:lnTo>
                  <a:lnTo>
                    <a:pt x="1247775" y="1955800"/>
                  </a:lnTo>
                  <a:lnTo>
                    <a:pt x="1085850" y="2035175"/>
                  </a:lnTo>
                  <a:lnTo>
                    <a:pt x="927100" y="1962150"/>
                  </a:lnTo>
                  <a:lnTo>
                    <a:pt x="771525" y="1870075"/>
                  </a:lnTo>
                  <a:lnTo>
                    <a:pt x="641350" y="1781175"/>
                  </a:lnTo>
                  <a:lnTo>
                    <a:pt x="523875" y="1673225"/>
                  </a:lnTo>
                  <a:lnTo>
                    <a:pt x="428625" y="1574800"/>
                  </a:lnTo>
                  <a:lnTo>
                    <a:pt x="323850" y="1441450"/>
                  </a:lnTo>
                  <a:lnTo>
                    <a:pt x="231775" y="1301750"/>
                  </a:lnTo>
                  <a:lnTo>
                    <a:pt x="165100" y="1171575"/>
                  </a:lnTo>
                  <a:lnTo>
                    <a:pt x="101600" y="1009650"/>
                  </a:lnTo>
                  <a:lnTo>
                    <a:pt x="50800" y="863600"/>
                  </a:lnTo>
                  <a:lnTo>
                    <a:pt x="22225" y="742950"/>
                  </a:lnTo>
                  <a:lnTo>
                    <a:pt x="3175" y="622300"/>
                  </a:lnTo>
                  <a:cubicBezTo>
                    <a:pt x="2117" y="585258"/>
                    <a:pt x="1058" y="548217"/>
                    <a:pt x="0" y="511175"/>
                  </a:cubicBezTo>
                  <a:lnTo>
                    <a:pt x="6350" y="371475"/>
                  </a:lnTo>
                  <a:close/>
                </a:path>
              </a:pathLst>
            </a:custGeom>
            <a:gradFill>
              <a:gsLst>
                <a:gs pos="100000">
                  <a:schemeClr val="bg1">
                    <a:lumMod val="65000"/>
                  </a:schemeClr>
                </a:gs>
                <a:gs pos="0">
                  <a:schemeClr val="bg1">
                    <a:lumMod val="65000"/>
                  </a:schemeClr>
                </a:gs>
                <a:gs pos="26000">
                  <a:schemeClr val="bg1">
                    <a:lumMod val="95000"/>
                  </a:schemeClr>
                </a:gs>
              </a:gsLst>
              <a:lin ang="2700000" scaled="1"/>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 Placeholder 22"/>
          <p:cNvSpPr>
            <a:spLocks noGrp="1"/>
          </p:cNvSpPr>
          <p:nvPr>
            <p:ph type="body" sz="quarter" idx="25" hasCustomPrompt="1"/>
          </p:nvPr>
        </p:nvSpPr>
        <p:spPr>
          <a:xfrm>
            <a:off x="7715631" y="2863478"/>
            <a:ext cx="3264075" cy="422300"/>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Set 2: Click to label</a:t>
            </a:r>
          </a:p>
        </p:txBody>
      </p:sp>
      <p:sp>
        <p:nvSpPr>
          <p:cNvPr id="20" name="Text Placeholder 22"/>
          <p:cNvSpPr>
            <a:spLocks noGrp="1"/>
          </p:cNvSpPr>
          <p:nvPr>
            <p:ph type="body" sz="quarter" idx="26" hasCustomPrompt="1"/>
          </p:nvPr>
        </p:nvSpPr>
        <p:spPr>
          <a:xfrm>
            <a:off x="7715631" y="3285628"/>
            <a:ext cx="3264075" cy="648222"/>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21" name="Text Placeholder 22"/>
          <p:cNvSpPr>
            <a:spLocks noGrp="1"/>
          </p:cNvSpPr>
          <p:nvPr>
            <p:ph type="body" sz="quarter" idx="33" hasCustomPrompt="1"/>
          </p:nvPr>
        </p:nvSpPr>
        <p:spPr>
          <a:xfrm>
            <a:off x="7715631" y="1639342"/>
            <a:ext cx="3264075" cy="422300"/>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Set 1: Click to label</a:t>
            </a:r>
          </a:p>
        </p:txBody>
      </p:sp>
      <p:sp>
        <p:nvSpPr>
          <p:cNvPr id="22" name="Text Placeholder 22"/>
          <p:cNvSpPr>
            <a:spLocks noGrp="1"/>
          </p:cNvSpPr>
          <p:nvPr>
            <p:ph type="body" sz="quarter" idx="34" hasCustomPrompt="1"/>
          </p:nvPr>
        </p:nvSpPr>
        <p:spPr>
          <a:xfrm>
            <a:off x="7715631" y="2061493"/>
            <a:ext cx="3264075" cy="648221"/>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23" name="Text Placeholder 22"/>
          <p:cNvSpPr>
            <a:spLocks noGrp="1"/>
          </p:cNvSpPr>
          <p:nvPr>
            <p:ph type="body" sz="quarter" idx="35" hasCustomPrompt="1"/>
          </p:nvPr>
        </p:nvSpPr>
        <p:spPr>
          <a:xfrm>
            <a:off x="7715631" y="4087614"/>
            <a:ext cx="3264075" cy="422300"/>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Set 3: Click to label</a:t>
            </a:r>
          </a:p>
        </p:txBody>
      </p:sp>
      <p:sp>
        <p:nvSpPr>
          <p:cNvPr id="24" name="Text Placeholder 22"/>
          <p:cNvSpPr>
            <a:spLocks noGrp="1"/>
          </p:cNvSpPr>
          <p:nvPr>
            <p:ph type="body" sz="quarter" idx="36" hasCustomPrompt="1"/>
          </p:nvPr>
        </p:nvSpPr>
        <p:spPr>
          <a:xfrm>
            <a:off x="7715631" y="4509764"/>
            <a:ext cx="3264075" cy="648222"/>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25" name="Text Placeholder 22"/>
          <p:cNvSpPr>
            <a:spLocks noGrp="1"/>
          </p:cNvSpPr>
          <p:nvPr>
            <p:ph type="body" sz="quarter" idx="38" hasCustomPrompt="1"/>
          </p:nvPr>
        </p:nvSpPr>
        <p:spPr>
          <a:xfrm>
            <a:off x="7715631" y="5301752"/>
            <a:ext cx="3264075" cy="422300"/>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label</a:t>
            </a:r>
          </a:p>
        </p:txBody>
      </p:sp>
      <p:sp>
        <p:nvSpPr>
          <p:cNvPr id="26" name="Text Placeholder 22"/>
          <p:cNvSpPr>
            <a:spLocks noGrp="1"/>
          </p:cNvSpPr>
          <p:nvPr>
            <p:ph type="body" sz="quarter" idx="39" hasCustomPrompt="1"/>
          </p:nvPr>
        </p:nvSpPr>
        <p:spPr>
          <a:xfrm>
            <a:off x="7715631" y="5733900"/>
            <a:ext cx="3264075" cy="648222"/>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27" name="Text Placeholder 22"/>
          <p:cNvSpPr>
            <a:spLocks noGrp="1"/>
          </p:cNvSpPr>
          <p:nvPr>
            <p:ph type="body" sz="quarter" idx="37" hasCustomPrompt="1"/>
          </p:nvPr>
        </p:nvSpPr>
        <p:spPr>
          <a:xfrm>
            <a:off x="2768928" y="3069671"/>
            <a:ext cx="2046640" cy="1296444"/>
          </a:xfrm>
          <a:noFill/>
          <a:ln>
            <a:noFill/>
          </a:ln>
        </p:spPr>
        <p:txBody>
          <a:bodyPr anchor="ctr" anchorCtr="1">
            <a:norm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label Intersection</a:t>
            </a:r>
          </a:p>
        </p:txBody>
      </p:sp>
      <p:sp>
        <p:nvSpPr>
          <p:cNvPr id="28" name="Text Placeholder 22"/>
          <p:cNvSpPr>
            <a:spLocks noGrp="1"/>
          </p:cNvSpPr>
          <p:nvPr>
            <p:ph type="body" sz="quarter" idx="31" hasCustomPrompt="1"/>
          </p:nvPr>
        </p:nvSpPr>
        <p:spPr>
          <a:xfrm>
            <a:off x="1295298" y="2587207"/>
            <a:ext cx="1486358" cy="914612"/>
          </a:xfrm>
          <a:noFill/>
          <a:ln>
            <a:noFill/>
          </a:ln>
        </p:spPr>
        <p:txBody>
          <a:bodyPr anchor="ctr" anchorCtr="1">
            <a:norm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label Set 1</a:t>
            </a:r>
          </a:p>
        </p:txBody>
      </p:sp>
      <p:sp>
        <p:nvSpPr>
          <p:cNvPr id="29" name="Text Placeholder 22"/>
          <p:cNvSpPr>
            <a:spLocks noGrp="1"/>
          </p:cNvSpPr>
          <p:nvPr>
            <p:ph type="body" sz="quarter" idx="30" hasCustomPrompt="1"/>
          </p:nvPr>
        </p:nvSpPr>
        <p:spPr>
          <a:xfrm>
            <a:off x="4816676" y="2587207"/>
            <a:ext cx="1470527" cy="914612"/>
          </a:xfrm>
          <a:noFill/>
          <a:ln>
            <a:noFill/>
          </a:ln>
        </p:spPr>
        <p:txBody>
          <a:bodyPr anchor="ctr" anchorCtr="1">
            <a:norm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label Set 2</a:t>
            </a:r>
          </a:p>
        </p:txBody>
      </p:sp>
      <p:sp>
        <p:nvSpPr>
          <p:cNvPr id="30" name="Text Placeholder 22"/>
          <p:cNvSpPr>
            <a:spLocks noGrp="1"/>
          </p:cNvSpPr>
          <p:nvPr>
            <p:ph type="body" sz="quarter" idx="32" hasCustomPrompt="1"/>
          </p:nvPr>
        </p:nvSpPr>
        <p:spPr>
          <a:xfrm>
            <a:off x="3039096" y="5158386"/>
            <a:ext cx="1535971" cy="914612"/>
          </a:xfrm>
          <a:noFill/>
          <a:ln>
            <a:noFill/>
          </a:ln>
        </p:spPr>
        <p:txBody>
          <a:bodyPr anchor="ctr" anchorCtr="1">
            <a:norm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label Set 3</a:t>
            </a:r>
          </a:p>
        </p:txBody>
      </p:sp>
    </p:spTree>
    <p:extLst>
      <p:ext uri="{BB962C8B-B14F-4D97-AF65-F5344CB8AC3E}">
        <p14:creationId xmlns:p14="http://schemas.microsoft.com/office/powerpoint/2010/main" val="338201630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Step Funnel Diagram">
    <p:spTree>
      <p:nvGrpSpPr>
        <p:cNvPr id="1" name=""/>
        <p:cNvGrpSpPr/>
        <p:nvPr/>
      </p:nvGrpSpPr>
      <p:grpSpPr>
        <a:xfrm>
          <a:off x="0" y="0"/>
          <a:ext cx="0" cy="0"/>
          <a:chOff x="0" y="0"/>
          <a:chExt cx="0" cy="0"/>
        </a:xfrm>
      </p:grpSpPr>
      <p:sp>
        <p:nvSpPr>
          <p:cNvPr id="6" name="Rectangle 5"/>
          <p:cNvSpPr/>
          <p:nvPr>
            <p:custDataLst>
              <p:tags r:id="rId1"/>
            </p:custDataLst>
          </p:nvPr>
        </p:nvSpPr>
        <p:spPr>
          <a:xfrm>
            <a:off x="2117" y="1485130"/>
            <a:ext cx="12190413" cy="537644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dirty="0"/>
          </a:p>
        </p:txBody>
      </p:sp>
      <p:sp>
        <p:nvSpPr>
          <p:cNvPr id="2" name="Title 1"/>
          <p:cNvSpPr>
            <a:spLocks noGrp="1"/>
          </p:cNvSpPr>
          <p:nvPr>
            <p:ph type="title"/>
            <p:custDataLst>
              <p:tags r:id="rId2"/>
            </p:custDataLst>
          </p:nvPr>
        </p:nvSpPr>
        <p:spPr>
          <a:solidFill>
            <a:srgbClr val="224E6E">
              <a:alpha val="38000"/>
            </a:srgbClr>
          </a:solidFill>
        </p:spPr>
        <p:txBody>
          <a:bodyPr/>
          <a:lstStyle/>
          <a:p>
            <a:r>
              <a:rPr lang="fr-FR"/>
              <a:t>Modifiez le style du titre</a:t>
            </a:r>
            <a:endParaRPr lang="en-IN" dirty="0"/>
          </a:p>
        </p:txBody>
      </p:sp>
      <p:sp>
        <p:nvSpPr>
          <p:cNvPr id="3" name="Date Placeholder 2"/>
          <p:cNvSpPr>
            <a:spLocks noGrp="1"/>
          </p:cNvSpPr>
          <p:nvPr>
            <p:ph type="dt" sz="half" idx="10"/>
          </p:nvPr>
        </p:nvSpPr>
        <p:spPr/>
        <p:txBody>
          <a:bodyPr/>
          <a:lstStyle/>
          <a:p>
            <a:fld id="{275B5A12-BF40-487B-9B07-94374245DEF5}" type="datetimeFigureOut">
              <a:rPr lang="en-US" smtClean="0"/>
              <a:t>8/19/24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A646B2-FA89-47DE-9A40-3BEE6D901A6D}" type="slidenum">
              <a:rPr lang="en-US" smtClean="0"/>
              <a:t>‹#›</a:t>
            </a:fld>
            <a:endParaRPr lang="en-US"/>
          </a:p>
        </p:txBody>
      </p:sp>
      <p:grpSp>
        <p:nvGrpSpPr>
          <p:cNvPr id="8" name="Group 7"/>
          <p:cNvGrpSpPr/>
          <p:nvPr>
            <p:custDataLst>
              <p:tags r:id="rId3"/>
            </p:custDataLst>
          </p:nvPr>
        </p:nvGrpSpPr>
        <p:grpSpPr>
          <a:xfrm>
            <a:off x="719309" y="1572636"/>
            <a:ext cx="10463800" cy="4823190"/>
            <a:chOff x="539552" y="1788835"/>
            <a:chExt cx="7848872" cy="4299905"/>
          </a:xfrm>
        </p:grpSpPr>
        <p:grpSp>
          <p:nvGrpSpPr>
            <p:cNvPr id="9" name="Group 8"/>
            <p:cNvGrpSpPr/>
            <p:nvPr userDrawn="1"/>
          </p:nvGrpSpPr>
          <p:grpSpPr>
            <a:xfrm>
              <a:off x="539552" y="1788835"/>
              <a:ext cx="7739200" cy="4299905"/>
              <a:chOff x="539552" y="1788835"/>
              <a:chExt cx="7739200" cy="4299905"/>
            </a:xfrm>
          </p:grpSpPr>
          <p:grpSp>
            <p:nvGrpSpPr>
              <p:cNvPr id="13" name="Group 12"/>
              <p:cNvGrpSpPr/>
              <p:nvPr userDrawn="1"/>
            </p:nvGrpSpPr>
            <p:grpSpPr>
              <a:xfrm>
                <a:off x="539552" y="1788835"/>
                <a:ext cx="4947254" cy="4288294"/>
                <a:chOff x="539552" y="1788835"/>
                <a:chExt cx="4947254" cy="4288294"/>
              </a:xfrm>
            </p:grpSpPr>
            <p:grpSp>
              <p:nvGrpSpPr>
                <p:cNvPr id="17" name="Group 16"/>
                <p:cNvGrpSpPr/>
                <p:nvPr userDrawn="1"/>
              </p:nvGrpSpPr>
              <p:grpSpPr>
                <a:xfrm>
                  <a:off x="539552" y="1788835"/>
                  <a:ext cx="4947254" cy="4288294"/>
                  <a:chOff x="1939472" y="1788835"/>
                  <a:chExt cx="4872742" cy="4254100"/>
                </a:xfrm>
              </p:grpSpPr>
              <p:grpSp>
                <p:nvGrpSpPr>
                  <p:cNvPr id="19" name="Group 18"/>
                  <p:cNvGrpSpPr/>
                  <p:nvPr/>
                </p:nvGrpSpPr>
                <p:grpSpPr>
                  <a:xfrm>
                    <a:off x="1939472" y="1788835"/>
                    <a:ext cx="4872742" cy="3984403"/>
                    <a:chOff x="1939472" y="1788835"/>
                    <a:chExt cx="4872742" cy="3984403"/>
                  </a:xfrm>
                </p:grpSpPr>
                <p:sp>
                  <p:nvSpPr>
                    <p:cNvPr id="21" name="Oval 62"/>
                    <p:cNvSpPr>
                      <a:spLocks noChangeArrowheads="1"/>
                    </p:cNvSpPr>
                    <p:nvPr/>
                  </p:nvSpPr>
                  <p:spPr bwMode="auto">
                    <a:xfrm>
                      <a:off x="4231849" y="5709803"/>
                      <a:ext cx="669860" cy="63435"/>
                    </a:xfrm>
                    <a:prstGeom prst="ellipse">
                      <a:avLst/>
                    </a:prstGeom>
                    <a:gradFill>
                      <a:gsLst>
                        <a:gs pos="0">
                          <a:schemeClr val="accent3"/>
                        </a:gs>
                        <a:gs pos="68000">
                          <a:schemeClr val="accent3">
                            <a:lumMod val="60000"/>
                            <a:lumOff val="40000"/>
                          </a:schemeClr>
                        </a:gs>
                        <a:gs pos="100000">
                          <a:schemeClr val="accent3"/>
                        </a:gs>
                      </a:gsLst>
                      <a:lin ang="10800000" scaled="0"/>
                    </a:gradFill>
                    <a:ln w="6350">
                      <a:solidFill>
                        <a:schemeClr val="bg1">
                          <a:lumMod val="65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AutoShape 4"/>
                    <p:cNvSpPr>
                      <a:spLocks noChangeAspect="1" noChangeArrowheads="1" noTextEdit="1"/>
                    </p:cNvSpPr>
                    <p:nvPr/>
                  </p:nvSpPr>
                  <p:spPr bwMode="auto">
                    <a:xfrm>
                      <a:off x="1939472" y="1935842"/>
                      <a:ext cx="4490870" cy="370862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6"/>
                    <p:cNvSpPr>
                      <a:spLocks/>
                    </p:cNvSpPr>
                    <p:nvPr/>
                  </p:nvSpPr>
                  <p:spPr bwMode="auto">
                    <a:xfrm>
                      <a:off x="2321344" y="1872774"/>
                      <a:ext cx="4490870" cy="3513436"/>
                    </a:xfrm>
                    <a:custGeom>
                      <a:avLst/>
                      <a:gdLst/>
                      <a:ahLst/>
                      <a:cxnLst>
                        <a:cxn ang="0">
                          <a:pos x="265" y="413"/>
                        </a:cxn>
                        <a:cxn ang="0">
                          <a:pos x="529" y="0"/>
                        </a:cxn>
                        <a:cxn ang="0">
                          <a:pos x="0" y="0"/>
                        </a:cxn>
                        <a:cxn ang="0">
                          <a:pos x="265" y="413"/>
                        </a:cxn>
                      </a:cxnLst>
                      <a:rect l="0" t="0" r="r" b="b"/>
                      <a:pathLst>
                        <a:path w="529" h="413">
                          <a:moveTo>
                            <a:pt x="265" y="413"/>
                          </a:moveTo>
                          <a:lnTo>
                            <a:pt x="529" y="0"/>
                          </a:lnTo>
                          <a:lnTo>
                            <a:pt x="0" y="0"/>
                          </a:lnTo>
                          <a:lnTo>
                            <a:pt x="265" y="413"/>
                          </a:lnTo>
                          <a:close/>
                        </a:path>
                      </a:pathLst>
                    </a:custGeom>
                    <a:gradFill>
                      <a:gsLst>
                        <a:gs pos="0">
                          <a:schemeClr val="accent4"/>
                        </a:gs>
                        <a:gs pos="68000">
                          <a:schemeClr val="accent4">
                            <a:lumMod val="60000"/>
                            <a:lumOff val="40000"/>
                          </a:schemeClr>
                        </a:gs>
                        <a:gs pos="98000">
                          <a:schemeClr val="accent4"/>
                        </a:gs>
                      </a:gsLst>
                      <a:lin ang="10800000" scaled="0"/>
                    </a:gradFill>
                    <a:ln w="9525">
                      <a:noFill/>
                      <a:round/>
                      <a:headEnd/>
                      <a:tailEnd/>
                    </a:ln>
                    <a:effectLst>
                      <a:outerShdw blurRad="190500" dist="152400" sx="95000" sy="95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anchor="t" anchorCtr="0" compatLnSpc="1">
                      <a:prstTxWarp prst="textNoShape">
                        <a:avLst/>
                      </a:prstTxWarp>
                    </a:bodyPr>
                    <a:lstStyle/>
                    <a:p>
                      <a:endParaRPr lang="en-US" dirty="0"/>
                    </a:p>
                  </p:txBody>
                </p:sp>
                <p:sp>
                  <p:nvSpPr>
                    <p:cNvPr id="24" name="Freeform 7"/>
                    <p:cNvSpPr>
                      <a:spLocks/>
                    </p:cNvSpPr>
                    <p:nvPr/>
                  </p:nvSpPr>
                  <p:spPr bwMode="auto">
                    <a:xfrm>
                      <a:off x="3260868" y="3352424"/>
                      <a:ext cx="2629834" cy="2033786"/>
                    </a:xfrm>
                    <a:custGeom>
                      <a:avLst/>
                      <a:gdLst/>
                      <a:ahLst/>
                      <a:cxnLst>
                        <a:cxn ang="0">
                          <a:pos x="128" y="200"/>
                        </a:cxn>
                        <a:cxn ang="0">
                          <a:pos x="256" y="0"/>
                        </a:cxn>
                        <a:cxn ang="0">
                          <a:pos x="0" y="0"/>
                        </a:cxn>
                        <a:cxn ang="0">
                          <a:pos x="128" y="200"/>
                        </a:cxn>
                      </a:cxnLst>
                      <a:rect l="0" t="0" r="r" b="b"/>
                      <a:pathLst>
                        <a:path w="256" h="200">
                          <a:moveTo>
                            <a:pt x="128" y="200"/>
                          </a:moveTo>
                          <a:cubicBezTo>
                            <a:pt x="170" y="134"/>
                            <a:pt x="213" y="67"/>
                            <a:pt x="256" y="0"/>
                          </a:cubicBezTo>
                          <a:cubicBezTo>
                            <a:pt x="170" y="0"/>
                            <a:pt x="85" y="0"/>
                            <a:pt x="0" y="0"/>
                          </a:cubicBezTo>
                          <a:cubicBezTo>
                            <a:pt x="42" y="67"/>
                            <a:pt x="85" y="134"/>
                            <a:pt x="128" y="200"/>
                          </a:cubicBezTo>
                          <a:close/>
                        </a:path>
                      </a:pathLst>
                    </a:custGeom>
                    <a:gradFill>
                      <a:gsLst>
                        <a:gs pos="0">
                          <a:schemeClr val="accent5"/>
                        </a:gs>
                        <a:gs pos="68000">
                          <a:schemeClr val="accent5">
                            <a:lumMod val="60000"/>
                            <a:lumOff val="40000"/>
                          </a:schemeClr>
                        </a:gs>
                        <a:gs pos="100000">
                          <a:schemeClr val="accent5"/>
                        </a:gs>
                      </a:gsLst>
                      <a:lin ang="10800000" scaled="0"/>
                    </a:gradFill>
                    <a:ln w="9525">
                      <a:noFill/>
                      <a:round/>
                      <a:headEnd/>
                      <a:tailEn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anchor="t" anchorCtr="0" compatLnSpc="1">
                      <a:prstTxWarp prst="textNoShape">
                        <a:avLst/>
                      </a:prstTxWarp>
                    </a:bodyPr>
                    <a:lstStyle/>
                    <a:p>
                      <a:endParaRPr lang="en-US" dirty="0"/>
                    </a:p>
                  </p:txBody>
                </p:sp>
                <p:sp>
                  <p:nvSpPr>
                    <p:cNvPr id="25" name="Oval 61"/>
                    <p:cNvSpPr>
                      <a:spLocks noChangeArrowheads="1"/>
                    </p:cNvSpPr>
                    <p:nvPr/>
                  </p:nvSpPr>
                  <p:spPr bwMode="auto">
                    <a:xfrm>
                      <a:off x="3287019" y="3246075"/>
                      <a:ext cx="2593897" cy="221024"/>
                    </a:xfrm>
                    <a:prstGeom prst="ellipse">
                      <a:avLst/>
                    </a:prstGeom>
                    <a:gradFill>
                      <a:gsLst>
                        <a:gs pos="22000">
                          <a:schemeClr val="accent4"/>
                        </a:gs>
                        <a:gs pos="100000">
                          <a:schemeClr val="accent4">
                            <a:lumMod val="60000"/>
                            <a:lumOff val="40000"/>
                          </a:schemeClr>
                        </a:gs>
                      </a:gsLst>
                      <a:lin ang="16200000" scaled="0"/>
                    </a:gradFill>
                    <a:ln w="9525">
                      <a:noFill/>
                      <a:round/>
                      <a:headEnd/>
                      <a:tailEn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anchor="t" anchorCtr="0" compatLnSpc="1">
                      <a:prstTxWarp prst="textNoShape">
                        <a:avLst/>
                      </a:prstTxWarp>
                    </a:bodyPr>
                    <a:lstStyle/>
                    <a:p>
                      <a:endParaRPr lang="en-US" dirty="0"/>
                    </a:p>
                  </p:txBody>
                </p:sp>
                <p:sp>
                  <p:nvSpPr>
                    <p:cNvPr id="26" name="Oval 60"/>
                    <p:cNvSpPr>
                      <a:spLocks noChangeArrowheads="1"/>
                    </p:cNvSpPr>
                    <p:nvPr/>
                  </p:nvSpPr>
                  <p:spPr bwMode="auto">
                    <a:xfrm>
                      <a:off x="2328404" y="1788835"/>
                      <a:ext cx="4476750" cy="229201"/>
                    </a:xfrm>
                    <a:prstGeom prst="ellipse">
                      <a:avLst/>
                    </a:prstGeom>
                    <a:gradFill>
                      <a:gsLst>
                        <a:gs pos="27000">
                          <a:schemeClr val="accent4"/>
                        </a:gs>
                        <a:gs pos="100000">
                          <a:srgbClr val="E6E6E6"/>
                        </a:gs>
                      </a:gsLst>
                      <a:lin ang="16200000" scaled="0"/>
                    </a:gradFill>
                    <a:ln w="9525">
                      <a:noFill/>
                      <a:round/>
                      <a:headEnd/>
                      <a:tailEnd/>
                    </a:ln>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anchor="t" anchorCtr="0" compatLnSpc="1">
                      <a:prstTxWarp prst="textNoShape">
                        <a:avLst/>
                      </a:prstTxWarp>
                    </a:bodyPr>
                    <a:lstStyle/>
                    <a:p>
                      <a:endParaRPr lang="en-US" dirty="0"/>
                    </a:p>
                  </p:txBody>
                </p:sp>
                <p:sp>
                  <p:nvSpPr>
                    <p:cNvPr id="27" name="Rectangle 26"/>
                    <p:cNvSpPr/>
                    <p:nvPr/>
                  </p:nvSpPr>
                  <p:spPr>
                    <a:xfrm>
                      <a:off x="4245024" y="4865700"/>
                      <a:ext cx="660987" cy="875820"/>
                    </a:xfrm>
                    <a:prstGeom prst="rect">
                      <a:avLst/>
                    </a:prstGeom>
                    <a:gradFill>
                      <a:gsLst>
                        <a:gs pos="0">
                          <a:schemeClr val="accent3"/>
                        </a:gs>
                        <a:gs pos="68000">
                          <a:schemeClr val="accent3">
                            <a:lumMod val="60000"/>
                            <a:lumOff val="40000"/>
                          </a:schemeClr>
                        </a:gs>
                        <a:gs pos="100000">
                          <a:schemeClr val="accent3"/>
                        </a:gs>
                      </a:gsLst>
                      <a:lin ang="10800000" scaled="0"/>
                    </a:gradFill>
                    <a:ln w="0">
                      <a:noFill/>
                    </a:ln>
                    <a:effectLst>
                      <a:outerShdw blurRad="88900" dist="38100" dir="2940000" sx="82000" sy="82000" algn="ctr">
                        <a:srgbClr val="000000">
                          <a:alpha val="27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62"/>
                    <p:cNvSpPr>
                      <a:spLocks noChangeArrowheads="1"/>
                    </p:cNvSpPr>
                    <p:nvPr/>
                  </p:nvSpPr>
                  <p:spPr bwMode="auto">
                    <a:xfrm>
                      <a:off x="4245024" y="4800637"/>
                      <a:ext cx="669860" cy="113119"/>
                    </a:xfrm>
                    <a:prstGeom prst="ellipse">
                      <a:avLst/>
                    </a:prstGeom>
                    <a:gradFill>
                      <a:gsLst>
                        <a:gs pos="0">
                          <a:schemeClr val="accent3">
                            <a:lumMod val="40000"/>
                            <a:lumOff val="60000"/>
                          </a:schemeClr>
                        </a:gs>
                        <a:gs pos="81000">
                          <a:schemeClr val="accent3">
                            <a:lumMod val="60000"/>
                            <a:lumOff val="40000"/>
                          </a:schemeClr>
                        </a:gs>
                      </a:gsLst>
                      <a:lin ang="15600000" scaled="0"/>
                    </a:gradFill>
                    <a:ln w="6350">
                      <a:noFill/>
                      <a:round/>
                      <a:headEnd/>
                      <a:tailEnd/>
                    </a:ln>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anchor="t" anchorCtr="0" compatLnSpc="1">
                      <a:prstTxWarp prst="textNoShape">
                        <a:avLst/>
                      </a:prstTxWarp>
                    </a:bodyPr>
                    <a:lstStyle/>
                    <a:p>
                      <a:endParaRPr lang="en-US" dirty="0"/>
                    </a:p>
                  </p:txBody>
                </p:sp>
              </p:grpSp>
              <p:sp>
                <p:nvSpPr>
                  <p:cNvPr id="20" name="Oval 19"/>
                  <p:cNvSpPr/>
                  <p:nvPr/>
                </p:nvSpPr>
                <p:spPr>
                  <a:xfrm>
                    <a:off x="3344396" y="5776235"/>
                    <a:ext cx="2479675" cy="266700"/>
                  </a:xfrm>
                  <a:prstGeom prst="ellipse">
                    <a:avLst/>
                  </a:prstGeom>
                  <a:gradFill flip="none" rotWithShape="1">
                    <a:gsLst>
                      <a:gs pos="0">
                        <a:schemeClr val="bg1">
                          <a:lumMod val="75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18" name="Oval 61"/>
                <p:cNvSpPr>
                  <a:spLocks noChangeArrowheads="1"/>
                </p:cNvSpPr>
                <p:nvPr userDrawn="1"/>
              </p:nvSpPr>
              <p:spPr bwMode="auto">
                <a:xfrm>
                  <a:off x="1890253" y="3255264"/>
                  <a:ext cx="2633562" cy="222801"/>
                </a:xfrm>
                <a:prstGeom prst="ellipse">
                  <a:avLst/>
                </a:prstGeom>
                <a:gradFill>
                  <a:gsLst>
                    <a:gs pos="22000">
                      <a:schemeClr val="accent4"/>
                    </a:gs>
                    <a:gs pos="100000">
                      <a:schemeClr val="accent4">
                        <a:lumMod val="40000"/>
                        <a:lumOff val="60000"/>
                      </a:schemeClr>
                    </a:gs>
                  </a:gsLst>
                  <a:lin ang="16200000" scaled="0"/>
                </a:gradFill>
                <a:ln w="9525">
                  <a:noFill/>
                  <a:round/>
                  <a:headEnd/>
                  <a:tailEn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anchor="t" anchorCtr="0" compatLnSpc="1">
                  <a:prstTxWarp prst="textNoShape">
                    <a:avLst/>
                  </a:prstTxWarp>
                </a:bodyPr>
                <a:lstStyle/>
                <a:p>
                  <a:endParaRPr lang="en-US" dirty="0"/>
                </a:p>
              </p:txBody>
            </p:sp>
          </p:grpSp>
          <p:sp>
            <p:nvSpPr>
              <p:cNvPr id="14" name="Rounded Rectangle 13"/>
              <p:cNvSpPr/>
              <p:nvPr userDrawn="1"/>
            </p:nvSpPr>
            <p:spPr>
              <a:xfrm>
                <a:off x="4186701" y="4869159"/>
                <a:ext cx="2468880" cy="1219581"/>
              </a:xfrm>
              <a:prstGeom prst="roundRect">
                <a:avLst/>
              </a:prstGeom>
              <a:gradFill flip="none" rotWithShape="1">
                <a:gsLst>
                  <a:gs pos="0">
                    <a:schemeClr val="accent3"/>
                  </a:gs>
                  <a:gs pos="31000">
                    <a:schemeClr val="accent3">
                      <a:lumMod val="60000"/>
                      <a:lumOff val="40000"/>
                    </a:schemeClr>
                  </a:gs>
                  <a:gs pos="100000">
                    <a:schemeClr val="accent3"/>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15" name="Rounded Rectangle 14"/>
              <p:cNvSpPr/>
              <p:nvPr userDrawn="1"/>
            </p:nvSpPr>
            <p:spPr>
              <a:xfrm>
                <a:off x="5060064" y="3383281"/>
                <a:ext cx="2468880" cy="1219581"/>
              </a:xfrm>
              <a:prstGeom prst="roundRect">
                <a:avLst/>
              </a:prstGeom>
              <a:gradFill flip="none" rotWithShape="1">
                <a:gsLst>
                  <a:gs pos="0">
                    <a:schemeClr val="accent5"/>
                  </a:gs>
                  <a:gs pos="35000">
                    <a:schemeClr val="accent5">
                      <a:lumMod val="60000"/>
                      <a:lumOff val="40000"/>
                    </a:schemeClr>
                  </a:gs>
                  <a:gs pos="100000">
                    <a:schemeClr val="accent5"/>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16" name="Rounded Rectangle 15"/>
              <p:cNvSpPr/>
              <p:nvPr userDrawn="1"/>
            </p:nvSpPr>
            <p:spPr>
              <a:xfrm>
                <a:off x="5809872" y="1916831"/>
                <a:ext cx="2468880" cy="1219581"/>
              </a:xfrm>
              <a:prstGeom prst="roundRect">
                <a:avLst/>
              </a:prstGeom>
              <a:gradFill flip="none" rotWithShape="1">
                <a:gsLst>
                  <a:gs pos="0">
                    <a:schemeClr val="accent4"/>
                  </a:gs>
                  <a:gs pos="100000">
                    <a:schemeClr val="accent4"/>
                  </a:gs>
                  <a:gs pos="33000">
                    <a:schemeClr val="accent4">
                      <a:lumMod val="60000"/>
                      <a:lumOff val="40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grpSp>
        <p:cxnSp>
          <p:nvCxnSpPr>
            <p:cNvPr id="10" name="Straight Connector 9"/>
            <p:cNvCxnSpPr/>
            <p:nvPr/>
          </p:nvCxnSpPr>
          <p:spPr>
            <a:xfrm>
              <a:off x="4648198" y="3364992"/>
              <a:ext cx="3020146" cy="0"/>
            </a:xfrm>
            <a:prstGeom prst="line">
              <a:avLst/>
            </a:prstGeom>
            <a:ln w="63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733800" y="4818888"/>
              <a:ext cx="3214464" cy="5059"/>
            </a:xfrm>
            <a:prstGeom prst="line">
              <a:avLst/>
            </a:prstGeom>
            <a:ln w="63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580112" y="1904356"/>
              <a:ext cx="2808312" cy="0"/>
            </a:xfrm>
            <a:prstGeom prst="line">
              <a:avLst/>
            </a:prstGeom>
            <a:ln w="63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9" name="Text Placeholder 22"/>
          <p:cNvSpPr>
            <a:spLocks noGrp="1"/>
          </p:cNvSpPr>
          <p:nvPr>
            <p:ph type="body" sz="quarter" idx="23" hasCustomPrompt="1"/>
          </p:nvPr>
        </p:nvSpPr>
        <p:spPr>
          <a:xfrm>
            <a:off x="6814443" y="3397261"/>
            <a:ext cx="3198756" cy="422300"/>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label</a:t>
            </a:r>
          </a:p>
        </p:txBody>
      </p:sp>
      <p:sp>
        <p:nvSpPr>
          <p:cNvPr id="30" name="Text Placeholder 22"/>
          <p:cNvSpPr>
            <a:spLocks noGrp="1"/>
          </p:cNvSpPr>
          <p:nvPr>
            <p:ph type="body" sz="quarter" idx="24" hasCustomPrompt="1"/>
          </p:nvPr>
        </p:nvSpPr>
        <p:spPr>
          <a:xfrm>
            <a:off x="6814443" y="3819562"/>
            <a:ext cx="3198756" cy="909559"/>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31" name="Text Placeholder 22"/>
          <p:cNvSpPr>
            <a:spLocks noGrp="1"/>
          </p:cNvSpPr>
          <p:nvPr>
            <p:ph type="body" sz="quarter" idx="25" hasCustomPrompt="1"/>
          </p:nvPr>
        </p:nvSpPr>
        <p:spPr>
          <a:xfrm>
            <a:off x="7792359" y="1764702"/>
            <a:ext cx="3198756" cy="422300"/>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label</a:t>
            </a:r>
          </a:p>
        </p:txBody>
      </p:sp>
      <p:sp>
        <p:nvSpPr>
          <p:cNvPr id="32" name="Text Placeholder 22"/>
          <p:cNvSpPr>
            <a:spLocks noGrp="1"/>
          </p:cNvSpPr>
          <p:nvPr>
            <p:ph type="body" sz="quarter" idx="26" hasCustomPrompt="1"/>
          </p:nvPr>
        </p:nvSpPr>
        <p:spPr>
          <a:xfrm>
            <a:off x="7789501" y="2201330"/>
            <a:ext cx="3198756" cy="882879"/>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33" name="Text Placeholder 22"/>
          <p:cNvSpPr>
            <a:spLocks noGrp="1"/>
          </p:cNvSpPr>
          <p:nvPr>
            <p:ph type="body" sz="quarter" idx="27" hasCustomPrompt="1"/>
          </p:nvPr>
        </p:nvSpPr>
        <p:spPr>
          <a:xfrm>
            <a:off x="5656353" y="5050136"/>
            <a:ext cx="3198756" cy="420721"/>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label</a:t>
            </a:r>
          </a:p>
        </p:txBody>
      </p:sp>
      <p:sp>
        <p:nvSpPr>
          <p:cNvPr id="34" name="Text Placeholder 22"/>
          <p:cNvSpPr>
            <a:spLocks noGrp="1"/>
          </p:cNvSpPr>
          <p:nvPr>
            <p:ph type="body" sz="quarter" idx="28" hasCustomPrompt="1"/>
          </p:nvPr>
        </p:nvSpPr>
        <p:spPr>
          <a:xfrm>
            <a:off x="5656353" y="5482285"/>
            <a:ext cx="3198756" cy="913541"/>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35" name="Text Placeholder 22"/>
          <p:cNvSpPr>
            <a:spLocks noGrp="1"/>
          </p:cNvSpPr>
          <p:nvPr>
            <p:ph type="body" sz="quarter" idx="29" hasCustomPrompt="1"/>
          </p:nvPr>
        </p:nvSpPr>
        <p:spPr>
          <a:xfrm>
            <a:off x="3839980" y="5190375"/>
            <a:ext cx="894678" cy="463659"/>
          </a:xfrm>
          <a:noFill/>
          <a:ln>
            <a:noFill/>
          </a:ln>
        </p:spPr>
        <p:txBody>
          <a:bodyPr anchor="ctr" anchorCtr="1">
            <a:noAutofit/>
          </a:bodyPr>
          <a:lstStyle>
            <a:lvl1pPr marL="0" indent="0" algn="ctr">
              <a:buFontTx/>
              <a:buNone/>
              <a:defRPr sz="32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3</a:t>
            </a:r>
          </a:p>
        </p:txBody>
      </p:sp>
      <p:sp>
        <p:nvSpPr>
          <p:cNvPr id="36" name="Text Placeholder 22"/>
          <p:cNvSpPr>
            <a:spLocks noGrp="1"/>
          </p:cNvSpPr>
          <p:nvPr>
            <p:ph type="body" sz="quarter" idx="30" hasCustomPrompt="1"/>
          </p:nvPr>
        </p:nvSpPr>
        <p:spPr>
          <a:xfrm>
            <a:off x="3839980" y="3997467"/>
            <a:ext cx="894678" cy="533390"/>
          </a:xfrm>
          <a:noFill/>
          <a:ln>
            <a:noFill/>
          </a:ln>
        </p:spPr>
        <p:txBody>
          <a:bodyPr anchor="ctr" anchorCtr="1">
            <a:noAutofit/>
          </a:bodyPr>
          <a:lstStyle>
            <a:lvl1pPr marL="0" indent="0" algn="ctr">
              <a:buFontTx/>
              <a:buNone/>
              <a:defRPr sz="32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2</a:t>
            </a:r>
          </a:p>
        </p:txBody>
      </p:sp>
      <p:sp>
        <p:nvSpPr>
          <p:cNvPr id="37" name="Text Placeholder 22"/>
          <p:cNvSpPr>
            <a:spLocks noGrp="1"/>
          </p:cNvSpPr>
          <p:nvPr>
            <p:ph type="body" sz="quarter" idx="31" hasCustomPrompt="1"/>
          </p:nvPr>
        </p:nvSpPr>
        <p:spPr>
          <a:xfrm>
            <a:off x="3839980" y="2527756"/>
            <a:ext cx="894678" cy="533390"/>
          </a:xfrm>
          <a:noFill/>
          <a:ln>
            <a:noFill/>
          </a:ln>
        </p:spPr>
        <p:txBody>
          <a:bodyPr anchor="ctr" anchorCtr="1">
            <a:noAutofit/>
          </a:bodyPr>
          <a:lstStyle>
            <a:lvl1pPr marL="0" indent="0" algn="ctr">
              <a:buFontTx/>
              <a:buNone/>
              <a:defRPr sz="32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1</a:t>
            </a:r>
          </a:p>
        </p:txBody>
      </p:sp>
    </p:spTree>
    <p:extLst>
      <p:ext uri="{BB962C8B-B14F-4D97-AF65-F5344CB8AC3E}">
        <p14:creationId xmlns:p14="http://schemas.microsoft.com/office/powerpoint/2010/main" val="236663457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anaged Process Diagram">
    <p:spTree>
      <p:nvGrpSpPr>
        <p:cNvPr id="1" name=""/>
        <p:cNvGrpSpPr/>
        <p:nvPr/>
      </p:nvGrpSpPr>
      <p:grpSpPr>
        <a:xfrm>
          <a:off x="0" y="0"/>
          <a:ext cx="0" cy="0"/>
          <a:chOff x="0" y="0"/>
          <a:chExt cx="0" cy="0"/>
        </a:xfrm>
      </p:grpSpPr>
      <p:sp>
        <p:nvSpPr>
          <p:cNvPr id="6" name="Rectangle 5"/>
          <p:cNvSpPr/>
          <p:nvPr>
            <p:custDataLst>
              <p:tags r:id="rId1"/>
            </p:custDataLst>
          </p:nvPr>
        </p:nvSpPr>
        <p:spPr>
          <a:xfrm>
            <a:off x="2117" y="1485130"/>
            <a:ext cx="12190413" cy="537644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dirty="0"/>
          </a:p>
        </p:txBody>
      </p:sp>
      <p:sp>
        <p:nvSpPr>
          <p:cNvPr id="2" name="Title 1"/>
          <p:cNvSpPr>
            <a:spLocks noGrp="1"/>
          </p:cNvSpPr>
          <p:nvPr>
            <p:ph type="title"/>
            <p:custDataLst>
              <p:tags r:id="rId2"/>
            </p:custDataLst>
          </p:nvPr>
        </p:nvSpPr>
        <p:spPr>
          <a:solidFill>
            <a:srgbClr val="224E6E">
              <a:alpha val="38000"/>
            </a:srgbClr>
          </a:solidFill>
        </p:spPr>
        <p:txBody>
          <a:bodyPr/>
          <a:lstStyle/>
          <a:p>
            <a:r>
              <a:rPr lang="fr-FR"/>
              <a:t>Modifiez le style du titre</a:t>
            </a:r>
            <a:endParaRPr lang="en-IN" dirty="0"/>
          </a:p>
        </p:txBody>
      </p:sp>
      <p:sp>
        <p:nvSpPr>
          <p:cNvPr id="3" name="Date Placeholder 2"/>
          <p:cNvSpPr>
            <a:spLocks noGrp="1"/>
          </p:cNvSpPr>
          <p:nvPr>
            <p:ph type="dt" sz="half" idx="10"/>
          </p:nvPr>
        </p:nvSpPr>
        <p:spPr/>
        <p:txBody>
          <a:bodyPr/>
          <a:lstStyle/>
          <a:p>
            <a:fld id="{275B5A12-BF40-487B-9B07-94374245DEF5}" type="datetimeFigureOut">
              <a:rPr lang="en-US" smtClean="0"/>
              <a:t>8/19/24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A646B2-FA89-47DE-9A40-3BEE6D901A6D}" type="slidenum">
              <a:rPr lang="en-US" smtClean="0"/>
              <a:t>‹#›</a:t>
            </a:fld>
            <a:endParaRPr lang="en-US"/>
          </a:p>
        </p:txBody>
      </p:sp>
      <p:grpSp>
        <p:nvGrpSpPr>
          <p:cNvPr id="57" name="Group 56"/>
          <p:cNvGrpSpPr/>
          <p:nvPr>
            <p:custDataLst>
              <p:tags r:id="rId3"/>
            </p:custDataLst>
          </p:nvPr>
        </p:nvGrpSpPr>
        <p:grpSpPr>
          <a:xfrm>
            <a:off x="719308" y="1557658"/>
            <a:ext cx="10751799" cy="4993711"/>
            <a:chOff x="107501" y="1556793"/>
            <a:chExt cx="8856984" cy="4896544"/>
          </a:xfrm>
        </p:grpSpPr>
        <p:graphicFrame>
          <p:nvGraphicFramePr>
            <p:cNvPr id="58" name="Diagram 57"/>
            <p:cNvGraphicFramePr/>
            <p:nvPr userDrawn="1">
              <p:extLst>
                <p:ext uri="{D42A27DB-BD31-4B8C-83A1-F6EECF244321}">
                  <p14:modId xmlns:p14="http://schemas.microsoft.com/office/powerpoint/2010/main" val="224609514"/>
                </p:ext>
              </p:extLst>
            </p:nvPr>
          </p:nvGraphicFramePr>
          <p:xfrm>
            <a:off x="107501" y="1556793"/>
            <a:ext cx="8856984" cy="48965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9" name="Bent Arrow 58"/>
            <p:cNvSpPr/>
            <p:nvPr/>
          </p:nvSpPr>
          <p:spPr>
            <a:xfrm>
              <a:off x="2285448" y="2348881"/>
              <a:ext cx="1014084" cy="1005840"/>
            </a:xfrm>
            <a:prstGeom prst="bentArrow">
              <a:avLst/>
            </a:prstGeom>
            <a:gradFill>
              <a:gsLst>
                <a:gs pos="0">
                  <a:schemeClr val="bg1">
                    <a:lumMod val="6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0" name="Bent Arrow 59"/>
            <p:cNvSpPr/>
            <p:nvPr/>
          </p:nvSpPr>
          <p:spPr>
            <a:xfrm rot="16200000" flipH="1" flipV="1">
              <a:off x="5919481" y="2344758"/>
              <a:ext cx="1005840" cy="1014084"/>
            </a:xfrm>
            <a:prstGeom prst="bentArrow">
              <a:avLst/>
            </a:prstGeom>
            <a:gradFill>
              <a:gsLst>
                <a:gs pos="0">
                  <a:schemeClr val="bg1">
                    <a:lumMod val="6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 name="Bent Arrow 60"/>
            <p:cNvSpPr/>
            <p:nvPr/>
          </p:nvSpPr>
          <p:spPr>
            <a:xfrm flipH="1" flipV="1">
              <a:off x="5917650" y="4653135"/>
              <a:ext cx="1014084" cy="1005840"/>
            </a:xfrm>
            <a:prstGeom prst="bentArrow">
              <a:avLst/>
            </a:prstGeom>
            <a:gradFill>
              <a:gsLst>
                <a:gs pos="0">
                  <a:schemeClr val="bg1">
                    <a:lumMod val="6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 name="Bent Arrow 61"/>
            <p:cNvSpPr/>
            <p:nvPr/>
          </p:nvSpPr>
          <p:spPr>
            <a:xfrm rot="5400000" flipH="1" flipV="1">
              <a:off x="2289573" y="4649013"/>
              <a:ext cx="1005840" cy="1014084"/>
            </a:xfrm>
            <a:prstGeom prst="bentArrow">
              <a:avLst/>
            </a:prstGeom>
            <a:gradFill>
              <a:gsLst>
                <a:gs pos="0">
                  <a:schemeClr val="bg1">
                    <a:lumMod val="6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63" name="Text Placeholder 22"/>
          <p:cNvSpPr>
            <a:spLocks noGrp="1"/>
          </p:cNvSpPr>
          <p:nvPr>
            <p:ph type="body" sz="quarter" idx="25" hasCustomPrompt="1"/>
          </p:nvPr>
        </p:nvSpPr>
        <p:spPr>
          <a:xfrm>
            <a:off x="7351902" y="3446643"/>
            <a:ext cx="2991776" cy="442258"/>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3. Click to add label</a:t>
            </a:r>
          </a:p>
        </p:txBody>
      </p:sp>
      <p:sp>
        <p:nvSpPr>
          <p:cNvPr id="64" name="Text Placeholder 22"/>
          <p:cNvSpPr>
            <a:spLocks noGrp="1"/>
          </p:cNvSpPr>
          <p:nvPr>
            <p:ph type="body" sz="quarter" idx="26" hasCustomPrompt="1"/>
          </p:nvPr>
        </p:nvSpPr>
        <p:spPr>
          <a:xfrm>
            <a:off x="7351902" y="3926807"/>
            <a:ext cx="2991776" cy="735276"/>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65" name="Text Placeholder 22"/>
          <p:cNvSpPr>
            <a:spLocks noGrp="1"/>
          </p:cNvSpPr>
          <p:nvPr>
            <p:ph type="body" sz="quarter" idx="27" hasCustomPrompt="1"/>
          </p:nvPr>
        </p:nvSpPr>
        <p:spPr>
          <a:xfrm>
            <a:off x="1871287" y="3478317"/>
            <a:ext cx="3167940" cy="442258"/>
          </a:xfrm>
          <a:noFill/>
          <a:ln>
            <a:noFill/>
          </a:ln>
        </p:spPr>
        <p:txBody>
          <a:bodyPr lIns="121917" rIns="121917"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1. Click to add label</a:t>
            </a:r>
          </a:p>
        </p:txBody>
      </p:sp>
      <p:sp>
        <p:nvSpPr>
          <p:cNvPr id="66" name="Text Placeholder 22"/>
          <p:cNvSpPr>
            <a:spLocks noGrp="1"/>
          </p:cNvSpPr>
          <p:nvPr>
            <p:ph type="body" sz="quarter" idx="28" hasCustomPrompt="1"/>
          </p:nvPr>
        </p:nvSpPr>
        <p:spPr>
          <a:xfrm>
            <a:off x="1871288" y="3897500"/>
            <a:ext cx="3167938" cy="817944"/>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67" name="Text Placeholder 22"/>
          <p:cNvSpPr>
            <a:spLocks noGrp="1"/>
          </p:cNvSpPr>
          <p:nvPr>
            <p:ph type="body" sz="quarter" idx="29" hasCustomPrompt="1"/>
          </p:nvPr>
        </p:nvSpPr>
        <p:spPr>
          <a:xfrm>
            <a:off x="4647959" y="1573496"/>
            <a:ext cx="3175439" cy="439372"/>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2. Click to add label</a:t>
            </a:r>
          </a:p>
        </p:txBody>
      </p:sp>
      <p:sp>
        <p:nvSpPr>
          <p:cNvPr id="68" name="Text Placeholder 22"/>
          <p:cNvSpPr>
            <a:spLocks noGrp="1"/>
          </p:cNvSpPr>
          <p:nvPr>
            <p:ph type="body" sz="quarter" idx="30" hasCustomPrompt="1"/>
          </p:nvPr>
        </p:nvSpPr>
        <p:spPr>
          <a:xfrm>
            <a:off x="4647959" y="1988153"/>
            <a:ext cx="3175439" cy="840540"/>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69" name="Text Placeholder 22"/>
          <p:cNvSpPr>
            <a:spLocks noGrp="1"/>
          </p:cNvSpPr>
          <p:nvPr>
            <p:ph type="body" sz="quarter" idx="31" hasCustomPrompt="1"/>
          </p:nvPr>
        </p:nvSpPr>
        <p:spPr>
          <a:xfrm>
            <a:off x="4559237" y="5288418"/>
            <a:ext cx="3178218" cy="439372"/>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4. Click to add label</a:t>
            </a:r>
          </a:p>
        </p:txBody>
      </p:sp>
      <p:sp>
        <p:nvSpPr>
          <p:cNvPr id="70" name="Text Placeholder 22"/>
          <p:cNvSpPr>
            <a:spLocks noGrp="1"/>
          </p:cNvSpPr>
          <p:nvPr>
            <p:ph type="body" sz="quarter" idx="32" hasCustomPrompt="1"/>
          </p:nvPr>
        </p:nvSpPr>
        <p:spPr>
          <a:xfrm>
            <a:off x="4559236" y="5752746"/>
            <a:ext cx="3175439" cy="735276"/>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71" name="Text Placeholder 22"/>
          <p:cNvSpPr>
            <a:spLocks noGrp="1"/>
          </p:cNvSpPr>
          <p:nvPr>
            <p:ph type="body" sz="quarter" idx="18" hasCustomPrompt="1"/>
          </p:nvPr>
        </p:nvSpPr>
        <p:spPr>
          <a:xfrm>
            <a:off x="5236370" y="3357786"/>
            <a:ext cx="1741352" cy="1406003"/>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label</a:t>
            </a:r>
          </a:p>
        </p:txBody>
      </p:sp>
      <p:sp>
        <p:nvSpPr>
          <p:cNvPr id="72" name="Text Placeholder 22"/>
          <p:cNvSpPr>
            <a:spLocks noGrp="1"/>
          </p:cNvSpPr>
          <p:nvPr>
            <p:ph type="body" sz="quarter" idx="35" hasCustomPrompt="1"/>
          </p:nvPr>
        </p:nvSpPr>
        <p:spPr>
          <a:xfrm>
            <a:off x="6836340" y="3845552"/>
            <a:ext cx="555010" cy="448338"/>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3</a:t>
            </a:r>
          </a:p>
        </p:txBody>
      </p:sp>
      <p:sp>
        <p:nvSpPr>
          <p:cNvPr id="73" name="Text Placeholder 22"/>
          <p:cNvSpPr>
            <a:spLocks noGrp="1"/>
          </p:cNvSpPr>
          <p:nvPr>
            <p:ph type="body" sz="quarter" idx="36" hasCustomPrompt="1"/>
          </p:nvPr>
        </p:nvSpPr>
        <p:spPr>
          <a:xfrm>
            <a:off x="5879182" y="4853664"/>
            <a:ext cx="555010" cy="448338"/>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4</a:t>
            </a:r>
          </a:p>
        </p:txBody>
      </p:sp>
      <p:sp>
        <p:nvSpPr>
          <p:cNvPr id="74" name="Text Placeholder 22"/>
          <p:cNvSpPr>
            <a:spLocks noGrp="1"/>
          </p:cNvSpPr>
          <p:nvPr>
            <p:ph type="body" sz="quarter" idx="33" hasCustomPrompt="1"/>
          </p:nvPr>
        </p:nvSpPr>
        <p:spPr>
          <a:xfrm>
            <a:off x="4892124" y="3845552"/>
            <a:ext cx="555010" cy="448338"/>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1</a:t>
            </a:r>
          </a:p>
        </p:txBody>
      </p:sp>
      <p:sp>
        <p:nvSpPr>
          <p:cNvPr id="75" name="Text Placeholder 22"/>
          <p:cNvSpPr>
            <a:spLocks noGrp="1"/>
          </p:cNvSpPr>
          <p:nvPr>
            <p:ph type="body" sz="quarter" idx="34" hasCustomPrompt="1"/>
          </p:nvPr>
        </p:nvSpPr>
        <p:spPr>
          <a:xfrm>
            <a:off x="5849169" y="2806086"/>
            <a:ext cx="555010" cy="448338"/>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2</a:t>
            </a:r>
          </a:p>
        </p:txBody>
      </p:sp>
    </p:spTree>
    <p:extLst>
      <p:ext uri="{BB962C8B-B14F-4D97-AF65-F5344CB8AC3E}">
        <p14:creationId xmlns:p14="http://schemas.microsoft.com/office/powerpoint/2010/main" val="85646015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5 Level Pyramid Diagram">
    <p:spTree>
      <p:nvGrpSpPr>
        <p:cNvPr id="1" name=""/>
        <p:cNvGrpSpPr/>
        <p:nvPr/>
      </p:nvGrpSpPr>
      <p:grpSpPr>
        <a:xfrm>
          <a:off x="0" y="0"/>
          <a:ext cx="0" cy="0"/>
          <a:chOff x="0" y="0"/>
          <a:chExt cx="0" cy="0"/>
        </a:xfrm>
      </p:grpSpPr>
      <p:sp>
        <p:nvSpPr>
          <p:cNvPr id="6" name="Rectangle 5"/>
          <p:cNvSpPr/>
          <p:nvPr>
            <p:custDataLst>
              <p:tags r:id="rId1"/>
            </p:custDataLst>
          </p:nvPr>
        </p:nvSpPr>
        <p:spPr>
          <a:xfrm>
            <a:off x="2117" y="1485130"/>
            <a:ext cx="12190413" cy="537644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dirty="0"/>
          </a:p>
        </p:txBody>
      </p:sp>
      <p:sp>
        <p:nvSpPr>
          <p:cNvPr id="2" name="Title 1"/>
          <p:cNvSpPr>
            <a:spLocks noGrp="1"/>
          </p:cNvSpPr>
          <p:nvPr>
            <p:ph type="title"/>
            <p:custDataLst>
              <p:tags r:id="rId2"/>
            </p:custDataLst>
          </p:nvPr>
        </p:nvSpPr>
        <p:spPr>
          <a:solidFill>
            <a:srgbClr val="224E6E">
              <a:alpha val="38000"/>
            </a:srgbClr>
          </a:solidFill>
        </p:spPr>
        <p:txBody>
          <a:bodyPr/>
          <a:lstStyle/>
          <a:p>
            <a:r>
              <a:rPr lang="fr-FR"/>
              <a:t>Modifiez le style du titre</a:t>
            </a:r>
            <a:endParaRPr lang="en-IN" dirty="0"/>
          </a:p>
        </p:txBody>
      </p:sp>
      <p:sp>
        <p:nvSpPr>
          <p:cNvPr id="3" name="Date Placeholder 2"/>
          <p:cNvSpPr>
            <a:spLocks noGrp="1"/>
          </p:cNvSpPr>
          <p:nvPr>
            <p:ph type="dt" sz="half" idx="10"/>
          </p:nvPr>
        </p:nvSpPr>
        <p:spPr/>
        <p:txBody>
          <a:bodyPr/>
          <a:lstStyle/>
          <a:p>
            <a:fld id="{275B5A12-BF40-487B-9B07-94374245DEF5}" type="datetimeFigureOut">
              <a:rPr lang="en-US" smtClean="0"/>
              <a:t>8/19/24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A646B2-FA89-47DE-9A40-3BEE6D901A6D}" type="slidenum">
              <a:rPr lang="en-US" smtClean="0"/>
              <a:t>‹#›</a:t>
            </a:fld>
            <a:endParaRPr lang="en-US"/>
          </a:p>
        </p:txBody>
      </p:sp>
      <p:grpSp>
        <p:nvGrpSpPr>
          <p:cNvPr id="8" name="Group 7"/>
          <p:cNvGrpSpPr/>
          <p:nvPr>
            <p:custDataLst>
              <p:tags r:id="rId3"/>
            </p:custDataLst>
          </p:nvPr>
        </p:nvGrpSpPr>
        <p:grpSpPr>
          <a:xfrm>
            <a:off x="797845" y="1599278"/>
            <a:ext cx="10865255" cy="4825652"/>
            <a:chOff x="598462" y="1682940"/>
            <a:chExt cx="8005986" cy="4482364"/>
          </a:xfrm>
        </p:grpSpPr>
        <p:graphicFrame>
          <p:nvGraphicFramePr>
            <p:cNvPr id="49" name="Diagram 48"/>
            <p:cNvGraphicFramePr/>
            <p:nvPr>
              <p:extLst>
                <p:ext uri="{D42A27DB-BD31-4B8C-83A1-F6EECF244321}">
                  <p14:modId xmlns:p14="http://schemas.microsoft.com/office/powerpoint/2010/main" val="2547569133"/>
                </p:ext>
              </p:extLst>
            </p:nvPr>
          </p:nvGraphicFramePr>
          <p:xfrm>
            <a:off x="598462" y="1687445"/>
            <a:ext cx="5255930" cy="44611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58" name="Group 57"/>
            <p:cNvGrpSpPr/>
            <p:nvPr userDrawn="1"/>
          </p:nvGrpSpPr>
          <p:grpSpPr>
            <a:xfrm>
              <a:off x="4924008" y="3466020"/>
              <a:ext cx="2612014" cy="867696"/>
              <a:chOff x="3154679" y="5"/>
              <a:chExt cx="2560314" cy="1289306"/>
            </a:xfrm>
            <a:gradFill flip="none" rotWithShape="1">
              <a:gsLst>
                <a:gs pos="100000">
                  <a:schemeClr val="accent5"/>
                </a:gs>
                <a:gs pos="0">
                  <a:schemeClr val="accent5">
                    <a:lumMod val="75000"/>
                  </a:schemeClr>
                </a:gs>
                <a:gs pos="34000">
                  <a:schemeClr val="accent5">
                    <a:lumMod val="40000"/>
                    <a:lumOff val="60000"/>
                  </a:schemeClr>
                </a:gs>
              </a:gsLst>
              <a:lin ang="2700000" scaled="1"/>
              <a:tileRect/>
            </a:gradFill>
          </p:grpSpPr>
          <p:sp>
            <p:nvSpPr>
              <p:cNvPr id="71" name="Rounded Rectangle 70"/>
              <p:cNvSpPr/>
              <p:nvPr userDrawn="1"/>
            </p:nvSpPr>
            <p:spPr>
              <a:xfrm>
                <a:off x="3154679" y="5"/>
                <a:ext cx="2560314" cy="1289306"/>
              </a:xfrm>
              <a:prstGeom prst="roundRect">
                <a:avLst/>
              </a:prstGeom>
              <a:grp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72" name="Rounded Rectangle 4"/>
              <p:cNvSpPr/>
              <p:nvPr userDrawn="1"/>
            </p:nvSpPr>
            <p:spPr>
              <a:xfrm>
                <a:off x="3217618" y="62944"/>
                <a:ext cx="2434436" cy="11634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lvl="0" algn="ctr" defTabSz="3852237">
                  <a:lnSpc>
                    <a:spcPct val="90000"/>
                  </a:lnSpc>
                  <a:spcBef>
                    <a:spcPct val="0"/>
                  </a:spcBef>
                  <a:spcAft>
                    <a:spcPct val="35000"/>
                  </a:spcAft>
                </a:pPr>
                <a:endParaRPr lang="en-US" sz="8700" kern="1200" dirty="0"/>
              </a:p>
            </p:txBody>
          </p:sp>
        </p:grpSp>
        <p:grpSp>
          <p:nvGrpSpPr>
            <p:cNvPr id="59" name="Group 58"/>
            <p:cNvGrpSpPr/>
            <p:nvPr userDrawn="1"/>
          </p:nvGrpSpPr>
          <p:grpSpPr>
            <a:xfrm>
              <a:off x="4338792" y="2586719"/>
              <a:ext cx="2612014" cy="867696"/>
              <a:chOff x="3154679" y="4"/>
              <a:chExt cx="2560314" cy="1289307"/>
            </a:xfrm>
            <a:gradFill flip="none" rotWithShape="1">
              <a:gsLst>
                <a:gs pos="0">
                  <a:schemeClr val="accent3">
                    <a:lumMod val="75000"/>
                  </a:schemeClr>
                </a:gs>
                <a:gs pos="35000">
                  <a:schemeClr val="accent3">
                    <a:lumMod val="40000"/>
                    <a:lumOff val="60000"/>
                  </a:schemeClr>
                </a:gs>
                <a:gs pos="100000">
                  <a:schemeClr val="accent3"/>
                </a:gs>
              </a:gsLst>
              <a:lin ang="2700000" scaled="1"/>
              <a:tileRect/>
            </a:gradFill>
          </p:grpSpPr>
          <p:sp>
            <p:nvSpPr>
              <p:cNvPr id="69" name="Rounded Rectangle 68"/>
              <p:cNvSpPr/>
              <p:nvPr userDrawn="1"/>
            </p:nvSpPr>
            <p:spPr>
              <a:xfrm>
                <a:off x="3154679" y="4"/>
                <a:ext cx="2560314" cy="1289307"/>
              </a:xfrm>
              <a:prstGeom prst="roundRect">
                <a:avLst/>
              </a:prstGeom>
              <a:grp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70" name="Rounded Rectangle 4"/>
              <p:cNvSpPr/>
              <p:nvPr userDrawn="1"/>
            </p:nvSpPr>
            <p:spPr>
              <a:xfrm>
                <a:off x="3217618" y="62944"/>
                <a:ext cx="2434436" cy="11634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lvl="0" algn="ctr" defTabSz="3852237">
                  <a:lnSpc>
                    <a:spcPct val="90000"/>
                  </a:lnSpc>
                  <a:spcBef>
                    <a:spcPct val="0"/>
                  </a:spcBef>
                  <a:spcAft>
                    <a:spcPct val="35000"/>
                  </a:spcAft>
                </a:pPr>
                <a:endParaRPr lang="en-US" sz="8700" kern="1200" dirty="0"/>
              </a:p>
            </p:txBody>
          </p:sp>
        </p:grpSp>
        <p:grpSp>
          <p:nvGrpSpPr>
            <p:cNvPr id="60" name="Group 59"/>
            <p:cNvGrpSpPr/>
            <p:nvPr userDrawn="1"/>
          </p:nvGrpSpPr>
          <p:grpSpPr>
            <a:xfrm>
              <a:off x="3808441" y="1682940"/>
              <a:ext cx="2612014" cy="867696"/>
              <a:chOff x="3154680" y="5"/>
              <a:chExt cx="2560314" cy="1289306"/>
            </a:xfrm>
            <a:gradFill flip="none" rotWithShape="1">
              <a:gsLst>
                <a:gs pos="78000">
                  <a:schemeClr val="bg1">
                    <a:lumMod val="95000"/>
                  </a:schemeClr>
                </a:gs>
                <a:gs pos="27000">
                  <a:schemeClr val="bg1">
                    <a:lumMod val="85000"/>
                  </a:schemeClr>
                </a:gs>
                <a:gs pos="2000">
                  <a:schemeClr val="bg1">
                    <a:lumMod val="65000"/>
                  </a:schemeClr>
                </a:gs>
                <a:gs pos="100000">
                  <a:schemeClr val="bg1">
                    <a:lumMod val="65000"/>
                  </a:schemeClr>
                </a:gs>
              </a:gsLst>
              <a:lin ang="2700000" scaled="1"/>
              <a:tileRect/>
            </a:gradFill>
          </p:grpSpPr>
          <p:sp>
            <p:nvSpPr>
              <p:cNvPr id="67" name="Rounded Rectangle 66"/>
              <p:cNvSpPr/>
              <p:nvPr userDrawn="1"/>
            </p:nvSpPr>
            <p:spPr>
              <a:xfrm>
                <a:off x="3154680" y="5"/>
                <a:ext cx="2560314" cy="1289306"/>
              </a:xfrm>
              <a:prstGeom prst="roundRect">
                <a:avLst/>
              </a:prstGeom>
              <a:grp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68" name="Rounded Rectangle 4"/>
              <p:cNvSpPr/>
              <p:nvPr userDrawn="1"/>
            </p:nvSpPr>
            <p:spPr>
              <a:xfrm>
                <a:off x="3217618" y="62944"/>
                <a:ext cx="2434436" cy="11634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lvl="0" algn="ctr" defTabSz="3852237">
                  <a:lnSpc>
                    <a:spcPct val="90000"/>
                  </a:lnSpc>
                  <a:spcBef>
                    <a:spcPct val="0"/>
                  </a:spcBef>
                  <a:spcAft>
                    <a:spcPct val="35000"/>
                  </a:spcAft>
                </a:pPr>
                <a:endParaRPr lang="en-US" sz="8700" kern="1200" dirty="0"/>
              </a:p>
            </p:txBody>
          </p:sp>
        </p:grpSp>
        <p:grpSp>
          <p:nvGrpSpPr>
            <p:cNvPr id="61" name="Group 60"/>
            <p:cNvGrpSpPr/>
            <p:nvPr userDrawn="1"/>
          </p:nvGrpSpPr>
          <p:grpSpPr>
            <a:xfrm>
              <a:off x="5998408" y="5276532"/>
              <a:ext cx="2606040" cy="888772"/>
              <a:chOff x="720078" y="1804841"/>
              <a:chExt cx="2538978" cy="1286861"/>
            </a:xfrm>
            <a:gradFill flip="none" rotWithShape="1">
              <a:gsLst>
                <a:gs pos="100000">
                  <a:schemeClr val="accent2"/>
                </a:gs>
                <a:gs pos="0">
                  <a:schemeClr val="accent2">
                    <a:lumMod val="75000"/>
                  </a:schemeClr>
                </a:gs>
                <a:gs pos="37000">
                  <a:schemeClr val="accent2">
                    <a:lumMod val="40000"/>
                    <a:lumOff val="60000"/>
                  </a:schemeClr>
                </a:gs>
              </a:gsLst>
              <a:lin ang="2700000" scaled="1"/>
              <a:tileRect/>
            </a:gradFill>
          </p:grpSpPr>
          <p:sp>
            <p:nvSpPr>
              <p:cNvPr id="65" name="Rounded Rectangle 64"/>
              <p:cNvSpPr/>
              <p:nvPr userDrawn="1"/>
            </p:nvSpPr>
            <p:spPr>
              <a:xfrm>
                <a:off x="720078" y="1804841"/>
                <a:ext cx="2538978" cy="1286861"/>
              </a:xfrm>
              <a:prstGeom prst="roundRect">
                <a:avLst/>
              </a:prstGeom>
              <a:grp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66" name="Rounded Rectangle 4"/>
              <p:cNvSpPr/>
              <p:nvPr userDrawn="1"/>
            </p:nvSpPr>
            <p:spPr>
              <a:xfrm>
                <a:off x="782897" y="1867660"/>
                <a:ext cx="2434676" cy="11612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lvl="0" algn="ctr" defTabSz="3852237">
                  <a:lnSpc>
                    <a:spcPct val="90000"/>
                  </a:lnSpc>
                  <a:spcBef>
                    <a:spcPct val="0"/>
                  </a:spcBef>
                  <a:spcAft>
                    <a:spcPct val="35000"/>
                  </a:spcAft>
                </a:pPr>
                <a:endParaRPr lang="en-US" sz="8700" kern="1200" dirty="0">
                  <a:solidFill>
                    <a:srgbClr val="FF0000"/>
                  </a:solidFill>
                </a:endParaRPr>
              </a:p>
            </p:txBody>
          </p:sp>
        </p:grpSp>
        <p:grpSp>
          <p:nvGrpSpPr>
            <p:cNvPr id="62" name="Group 61"/>
            <p:cNvGrpSpPr/>
            <p:nvPr userDrawn="1"/>
          </p:nvGrpSpPr>
          <p:grpSpPr>
            <a:xfrm>
              <a:off x="5454319" y="4365560"/>
              <a:ext cx="2612014" cy="867696"/>
              <a:chOff x="3154679" y="5"/>
              <a:chExt cx="2560314" cy="1289306"/>
            </a:xfrm>
            <a:gradFill flip="none" rotWithShape="1">
              <a:gsLst>
                <a:gs pos="100000">
                  <a:schemeClr val="accent4"/>
                </a:gs>
                <a:gs pos="0">
                  <a:schemeClr val="accent4">
                    <a:lumMod val="75000"/>
                  </a:schemeClr>
                </a:gs>
                <a:gs pos="34000">
                  <a:schemeClr val="accent4">
                    <a:lumMod val="40000"/>
                    <a:lumOff val="60000"/>
                  </a:schemeClr>
                </a:gs>
              </a:gsLst>
              <a:lin ang="2700000" scaled="1"/>
              <a:tileRect/>
            </a:gradFill>
          </p:grpSpPr>
          <p:sp>
            <p:nvSpPr>
              <p:cNvPr id="63" name="Rounded Rectangle 62"/>
              <p:cNvSpPr/>
              <p:nvPr userDrawn="1"/>
            </p:nvSpPr>
            <p:spPr>
              <a:xfrm>
                <a:off x="3154679" y="5"/>
                <a:ext cx="2560314" cy="1289306"/>
              </a:xfrm>
              <a:prstGeom prst="roundRect">
                <a:avLst/>
              </a:prstGeom>
              <a:grp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64" name="Rounded Rectangle 4"/>
              <p:cNvSpPr/>
              <p:nvPr userDrawn="1"/>
            </p:nvSpPr>
            <p:spPr>
              <a:xfrm>
                <a:off x="3217618" y="62944"/>
                <a:ext cx="2434436" cy="11634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lvl="0" algn="ctr" defTabSz="3852237">
                  <a:lnSpc>
                    <a:spcPct val="90000"/>
                  </a:lnSpc>
                  <a:spcBef>
                    <a:spcPct val="0"/>
                  </a:spcBef>
                  <a:spcAft>
                    <a:spcPct val="35000"/>
                  </a:spcAft>
                </a:pPr>
                <a:endParaRPr lang="en-US" sz="8700" kern="1200" dirty="0"/>
              </a:p>
            </p:txBody>
          </p:sp>
        </p:grpSp>
        <p:grpSp>
          <p:nvGrpSpPr>
            <p:cNvPr id="52" name="Group 51"/>
            <p:cNvGrpSpPr/>
            <p:nvPr userDrawn="1"/>
          </p:nvGrpSpPr>
          <p:grpSpPr>
            <a:xfrm>
              <a:off x="3334112" y="1685697"/>
              <a:ext cx="5256584" cy="3574135"/>
              <a:chOff x="3347864" y="1630389"/>
              <a:chExt cx="5256584" cy="3574135"/>
            </a:xfrm>
          </p:grpSpPr>
          <p:cxnSp>
            <p:nvCxnSpPr>
              <p:cNvPr id="53" name="Straight Connector 52"/>
              <p:cNvCxnSpPr/>
              <p:nvPr/>
            </p:nvCxnSpPr>
            <p:spPr>
              <a:xfrm>
                <a:off x="3822192" y="2525332"/>
                <a:ext cx="3136718" cy="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352544" y="3421444"/>
                <a:ext cx="3172065" cy="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390551" y="5204524"/>
                <a:ext cx="3213897" cy="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926926" y="4310249"/>
                <a:ext cx="3101458" cy="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a:off x="3347864" y="1630389"/>
                <a:ext cx="3086117" cy="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73" name="Text Placeholder 22"/>
          <p:cNvSpPr>
            <a:spLocks noGrp="1"/>
          </p:cNvSpPr>
          <p:nvPr>
            <p:ph type="body" sz="quarter" idx="17" hasCustomPrompt="1"/>
          </p:nvPr>
        </p:nvSpPr>
        <p:spPr>
          <a:xfrm>
            <a:off x="3608364" y="2712331"/>
            <a:ext cx="1468946" cy="798809"/>
          </a:xfrm>
          <a:noFill/>
          <a:ln>
            <a:noFill/>
          </a:ln>
        </p:spPr>
        <p:txBody>
          <a:bodyPr anchor="ctr" anchorCtr="1">
            <a:noAutofit/>
          </a:bodyPr>
          <a:lstStyle>
            <a:lvl1pPr marL="0" indent="0" algn="ctr">
              <a:buFontTx/>
              <a:buNone/>
              <a:defRPr sz="3200" b="1">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4</a:t>
            </a:r>
          </a:p>
        </p:txBody>
      </p:sp>
      <p:sp>
        <p:nvSpPr>
          <p:cNvPr id="74" name="Text Placeholder 22"/>
          <p:cNvSpPr>
            <a:spLocks noGrp="1"/>
          </p:cNvSpPr>
          <p:nvPr>
            <p:ph type="body" sz="quarter" idx="18" hasCustomPrompt="1"/>
          </p:nvPr>
        </p:nvSpPr>
        <p:spPr>
          <a:xfrm>
            <a:off x="3608364" y="3672660"/>
            <a:ext cx="1468946" cy="809427"/>
          </a:xfrm>
          <a:noFill/>
          <a:ln>
            <a:noFill/>
          </a:ln>
        </p:spPr>
        <p:txBody>
          <a:bodyPr anchor="ctr" anchorCtr="1">
            <a:noAutofit/>
          </a:bodyPr>
          <a:lstStyle>
            <a:lvl1pPr marL="0" indent="0" algn="ctr">
              <a:buFontTx/>
              <a:buNone/>
              <a:defRPr sz="3200" b="1">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3</a:t>
            </a:r>
          </a:p>
        </p:txBody>
      </p:sp>
      <p:sp>
        <p:nvSpPr>
          <p:cNvPr id="75" name="Text Placeholder 22"/>
          <p:cNvSpPr>
            <a:spLocks noGrp="1"/>
          </p:cNvSpPr>
          <p:nvPr>
            <p:ph type="body" sz="quarter" idx="19" hasCustomPrompt="1"/>
          </p:nvPr>
        </p:nvSpPr>
        <p:spPr>
          <a:xfrm>
            <a:off x="3608364" y="4590731"/>
            <a:ext cx="1468946" cy="810521"/>
          </a:xfrm>
          <a:noFill/>
          <a:ln>
            <a:noFill/>
          </a:ln>
        </p:spPr>
        <p:txBody>
          <a:bodyPr anchor="ctr" anchorCtr="1">
            <a:noAutofit/>
          </a:bodyPr>
          <a:lstStyle>
            <a:lvl1pPr marL="0" indent="0" algn="ctr">
              <a:buFontTx/>
              <a:buNone/>
              <a:defRPr sz="3200" b="1">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2</a:t>
            </a:r>
          </a:p>
        </p:txBody>
      </p:sp>
      <p:sp>
        <p:nvSpPr>
          <p:cNvPr id="76" name="Text Placeholder 22"/>
          <p:cNvSpPr>
            <a:spLocks noGrp="1"/>
          </p:cNvSpPr>
          <p:nvPr>
            <p:ph type="body" sz="quarter" idx="20" hasCustomPrompt="1"/>
          </p:nvPr>
        </p:nvSpPr>
        <p:spPr>
          <a:xfrm>
            <a:off x="3608364" y="5497285"/>
            <a:ext cx="1468946" cy="864296"/>
          </a:xfrm>
          <a:noFill/>
          <a:ln>
            <a:noFill/>
          </a:ln>
        </p:spPr>
        <p:txBody>
          <a:bodyPr anchor="ctr" anchorCtr="1">
            <a:noAutofit/>
          </a:bodyPr>
          <a:lstStyle>
            <a:lvl1pPr marL="0" indent="0" algn="ctr">
              <a:buFontTx/>
              <a:buNone/>
              <a:defRPr sz="3200" b="1">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1</a:t>
            </a:r>
          </a:p>
        </p:txBody>
      </p:sp>
      <p:sp>
        <p:nvSpPr>
          <p:cNvPr id="77" name="Text Placeholder 22"/>
          <p:cNvSpPr>
            <a:spLocks noGrp="1"/>
          </p:cNvSpPr>
          <p:nvPr>
            <p:ph type="body" sz="quarter" idx="21" hasCustomPrompt="1"/>
          </p:nvPr>
        </p:nvSpPr>
        <p:spPr>
          <a:xfrm>
            <a:off x="3608364" y="1848035"/>
            <a:ext cx="1468946" cy="702121"/>
          </a:xfrm>
          <a:noFill/>
          <a:ln>
            <a:noFill/>
          </a:ln>
        </p:spPr>
        <p:txBody>
          <a:bodyPr anchor="ctr" anchorCtr="1">
            <a:noAutofit/>
          </a:bodyPr>
          <a:lstStyle>
            <a:lvl1pPr marL="0" indent="0" algn="ctr">
              <a:buFontTx/>
              <a:buNone/>
              <a:defRPr sz="3200" b="1">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5</a:t>
            </a:r>
          </a:p>
        </p:txBody>
      </p:sp>
      <p:sp>
        <p:nvSpPr>
          <p:cNvPr id="78" name="Text Placeholder 22"/>
          <p:cNvSpPr>
            <a:spLocks noGrp="1"/>
          </p:cNvSpPr>
          <p:nvPr>
            <p:ph type="body" sz="quarter" idx="24" hasCustomPrompt="1"/>
          </p:nvPr>
        </p:nvSpPr>
        <p:spPr>
          <a:xfrm>
            <a:off x="5907161" y="2595568"/>
            <a:ext cx="3507998" cy="360123"/>
          </a:xfrm>
          <a:noFill/>
          <a:ln>
            <a:noFill/>
          </a:ln>
        </p:spPr>
        <p:txBody>
          <a:bodyPr anchor="ctr" anchorCtr="1">
            <a:noAutofit/>
          </a:bodyPr>
          <a:lstStyle>
            <a:lvl1pPr marL="0" indent="0" algn="ctr">
              <a:buFontTx/>
              <a:buNone/>
              <a:defRPr sz="2000" b="1">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4. Click to add label</a:t>
            </a:r>
          </a:p>
        </p:txBody>
      </p:sp>
      <p:sp>
        <p:nvSpPr>
          <p:cNvPr id="79" name="Text Placeholder 22"/>
          <p:cNvSpPr>
            <a:spLocks noGrp="1"/>
          </p:cNvSpPr>
          <p:nvPr>
            <p:ph type="body" sz="quarter" idx="25" hasCustomPrompt="1"/>
          </p:nvPr>
        </p:nvSpPr>
        <p:spPr>
          <a:xfrm>
            <a:off x="5903209" y="2948365"/>
            <a:ext cx="3507998" cy="558059"/>
          </a:xfrm>
          <a:noFill/>
          <a:ln>
            <a:noFill/>
          </a:ln>
        </p:spPr>
        <p:txBody>
          <a:bodyPr anchor="t">
            <a:normAutofit/>
          </a:bodyPr>
          <a:lstStyle>
            <a:lvl1pPr marL="0" indent="0" algn="l">
              <a:buFontTx/>
              <a:buNone/>
              <a:defRPr lang="en-US" sz="1600" b="1" kern="1200" baseline="0" dirty="0" smtClean="0">
                <a:solidFill>
                  <a:srgbClr val="050505"/>
                </a:solidFill>
                <a:latin typeface="+mn-lt"/>
                <a:ea typeface="+mn-ea"/>
                <a:cs typeface="+mn-cs"/>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80" name="Text Placeholder 22"/>
          <p:cNvSpPr>
            <a:spLocks noGrp="1"/>
          </p:cNvSpPr>
          <p:nvPr>
            <p:ph type="body" sz="quarter" idx="26" hasCustomPrompt="1"/>
          </p:nvPr>
        </p:nvSpPr>
        <p:spPr>
          <a:xfrm>
            <a:off x="5177842" y="1655969"/>
            <a:ext cx="3524916" cy="360123"/>
          </a:xfrm>
          <a:noFill/>
          <a:ln>
            <a:noFill/>
          </a:ln>
        </p:spPr>
        <p:txBody>
          <a:bodyPr anchor="ctr" anchorCtr="1">
            <a:noAutofit/>
          </a:bodyPr>
          <a:lstStyle>
            <a:lvl1pPr marL="0" indent="0" algn="ctr">
              <a:buFontTx/>
              <a:buNone/>
              <a:defRPr sz="2000" b="1">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5. Click to add label</a:t>
            </a:r>
          </a:p>
        </p:txBody>
      </p:sp>
      <p:sp>
        <p:nvSpPr>
          <p:cNvPr id="81" name="Text Placeholder 22"/>
          <p:cNvSpPr>
            <a:spLocks noGrp="1"/>
          </p:cNvSpPr>
          <p:nvPr>
            <p:ph type="body" sz="quarter" idx="27" hasCustomPrompt="1"/>
          </p:nvPr>
        </p:nvSpPr>
        <p:spPr>
          <a:xfrm>
            <a:off x="5173890" y="2008427"/>
            <a:ext cx="3524916" cy="525000"/>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82" name="Text Placeholder 22"/>
          <p:cNvSpPr>
            <a:spLocks noGrp="1"/>
          </p:cNvSpPr>
          <p:nvPr>
            <p:ph type="body" sz="quarter" idx="28" hasCustomPrompt="1"/>
          </p:nvPr>
        </p:nvSpPr>
        <p:spPr>
          <a:xfrm>
            <a:off x="6697982" y="3570359"/>
            <a:ext cx="3519063" cy="360123"/>
          </a:xfrm>
          <a:noFill/>
          <a:ln>
            <a:noFill/>
          </a:ln>
        </p:spPr>
        <p:txBody>
          <a:bodyPr anchor="ctr" anchorCtr="1">
            <a:noAutofit/>
          </a:bodyPr>
          <a:lstStyle>
            <a:lvl1pPr marL="0" indent="0" algn="ctr">
              <a:buFontTx/>
              <a:buNone/>
              <a:defRPr sz="2000" b="1">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3. Click to add label</a:t>
            </a:r>
          </a:p>
        </p:txBody>
      </p:sp>
      <p:sp>
        <p:nvSpPr>
          <p:cNvPr id="83" name="Text Placeholder 22"/>
          <p:cNvSpPr>
            <a:spLocks noGrp="1"/>
          </p:cNvSpPr>
          <p:nvPr>
            <p:ph type="body" sz="quarter" idx="29" hasCustomPrompt="1"/>
          </p:nvPr>
        </p:nvSpPr>
        <p:spPr>
          <a:xfrm>
            <a:off x="6694031" y="3923156"/>
            <a:ext cx="3519063" cy="529911"/>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84" name="Text Placeholder 22"/>
          <p:cNvSpPr>
            <a:spLocks noGrp="1"/>
          </p:cNvSpPr>
          <p:nvPr>
            <p:ph type="body" sz="quarter" idx="30" hasCustomPrompt="1"/>
          </p:nvPr>
        </p:nvSpPr>
        <p:spPr>
          <a:xfrm>
            <a:off x="7385801" y="4494101"/>
            <a:ext cx="3550952" cy="360123"/>
          </a:xfrm>
          <a:noFill/>
          <a:ln>
            <a:noFill/>
          </a:ln>
        </p:spPr>
        <p:txBody>
          <a:bodyPr anchor="ctr" anchorCtr="1">
            <a:noAutofit/>
          </a:bodyPr>
          <a:lstStyle>
            <a:lvl1pPr marL="0" indent="0" algn="ctr">
              <a:buFontTx/>
              <a:buNone/>
              <a:defRPr sz="2000" b="1">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2. Click to add label</a:t>
            </a:r>
          </a:p>
        </p:txBody>
      </p:sp>
      <p:sp>
        <p:nvSpPr>
          <p:cNvPr id="85" name="Text Placeholder 22"/>
          <p:cNvSpPr>
            <a:spLocks noGrp="1"/>
          </p:cNvSpPr>
          <p:nvPr>
            <p:ph type="body" sz="quarter" idx="31" hasCustomPrompt="1"/>
          </p:nvPr>
        </p:nvSpPr>
        <p:spPr>
          <a:xfrm>
            <a:off x="7381849" y="4850799"/>
            <a:ext cx="3550952" cy="570700"/>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86" name="Text Placeholder 22"/>
          <p:cNvSpPr>
            <a:spLocks noGrp="1"/>
          </p:cNvSpPr>
          <p:nvPr>
            <p:ph type="body" sz="quarter" idx="32" hasCustomPrompt="1"/>
          </p:nvPr>
        </p:nvSpPr>
        <p:spPr>
          <a:xfrm>
            <a:off x="8153786" y="5497285"/>
            <a:ext cx="3494600" cy="360123"/>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1. Click to add label</a:t>
            </a:r>
          </a:p>
        </p:txBody>
      </p:sp>
      <p:sp>
        <p:nvSpPr>
          <p:cNvPr id="87" name="Text Placeholder 22"/>
          <p:cNvSpPr>
            <a:spLocks noGrp="1"/>
          </p:cNvSpPr>
          <p:nvPr>
            <p:ph type="body" sz="quarter" idx="33" hasCustomPrompt="1"/>
          </p:nvPr>
        </p:nvSpPr>
        <p:spPr>
          <a:xfrm>
            <a:off x="8149836" y="5863130"/>
            <a:ext cx="3494600" cy="515090"/>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Tree>
    <p:extLst>
      <p:ext uri="{BB962C8B-B14F-4D97-AF65-F5344CB8AC3E}">
        <p14:creationId xmlns:p14="http://schemas.microsoft.com/office/powerpoint/2010/main" val="424813072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 Step Process Diagram">
    <p:spTree>
      <p:nvGrpSpPr>
        <p:cNvPr id="1" name=""/>
        <p:cNvGrpSpPr/>
        <p:nvPr/>
      </p:nvGrpSpPr>
      <p:grpSpPr>
        <a:xfrm>
          <a:off x="0" y="0"/>
          <a:ext cx="0" cy="0"/>
          <a:chOff x="0" y="0"/>
          <a:chExt cx="0" cy="0"/>
        </a:xfrm>
      </p:grpSpPr>
      <p:sp>
        <p:nvSpPr>
          <p:cNvPr id="6" name="Rectangle 5"/>
          <p:cNvSpPr/>
          <p:nvPr>
            <p:custDataLst>
              <p:tags r:id="rId1"/>
            </p:custDataLst>
          </p:nvPr>
        </p:nvSpPr>
        <p:spPr>
          <a:xfrm>
            <a:off x="2117" y="1485130"/>
            <a:ext cx="12190413" cy="537644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dirty="0"/>
          </a:p>
        </p:txBody>
      </p:sp>
      <p:sp>
        <p:nvSpPr>
          <p:cNvPr id="2" name="Title 1"/>
          <p:cNvSpPr>
            <a:spLocks noGrp="1"/>
          </p:cNvSpPr>
          <p:nvPr>
            <p:ph type="title"/>
            <p:custDataLst>
              <p:tags r:id="rId2"/>
            </p:custDataLst>
          </p:nvPr>
        </p:nvSpPr>
        <p:spPr>
          <a:solidFill>
            <a:srgbClr val="224E6E">
              <a:alpha val="38000"/>
            </a:srgbClr>
          </a:solidFill>
        </p:spPr>
        <p:txBody>
          <a:bodyPr/>
          <a:lstStyle/>
          <a:p>
            <a:r>
              <a:rPr lang="fr-FR"/>
              <a:t>Modifiez le style du titre</a:t>
            </a:r>
            <a:endParaRPr lang="en-IN"/>
          </a:p>
        </p:txBody>
      </p:sp>
      <p:sp>
        <p:nvSpPr>
          <p:cNvPr id="3" name="Date Placeholder 2"/>
          <p:cNvSpPr>
            <a:spLocks noGrp="1"/>
          </p:cNvSpPr>
          <p:nvPr>
            <p:ph type="dt" sz="half" idx="10"/>
          </p:nvPr>
        </p:nvSpPr>
        <p:spPr/>
        <p:txBody>
          <a:bodyPr/>
          <a:lstStyle/>
          <a:p>
            <a:fld id="{275B5A12-BF40-487B-9B07-94374245DEF5}" type="datetimeFigureOut">
              <a:rPr lang="en-US" smtClean="0"/>
              <a:t>8/19/24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A646B2-FA89-47DE-9A40-3BEE6D901A6D}" type="slidenum">
              <a:rPr lang="en-US" smtClean="0"/>
              <a:t>‹#›</a:t>
            </a:fld>
            <a:endParaRPr lang="en-US"/>
          </a:p>
        </p:txBody>
      </p:sp>
      <p:sp>
        <p:nvSpPr>
          <p:cNvPr id="8" name="Freeform 7"/>
          <p:cNvSpPr/>
          <p:nvPr/>
        </p:nvSpPr>
        <p:spPr>
          <a:xfrm>
            <a:off x="8861739" y="3301754"/>
            <a:ext cx="2513359" cy="1445107"/>
          </a:xfrm>
          <a:custGeom>
            <a:avLst/>
            <a:gdLst>
              <a:gd name="connsiteX0" fmla="*/ 0 w 1885265"/>
              <a:gd name="connsiteY0" fmla="*/ 0 h 1245609"/>
              <a:gd name="connsiteX1" fmla="*/ 1262461 w 1885265"/>
              <a:gd name="connsiteY1" fmla="*/ 0 h 1245609"/>
              <a:gd name="connsiteX2" fmla="*/ 1885265 w 1885265"/>
              <a:gd name="connsiteY2" fmla="*/ 622805 h 1245609"/>
              <a:gd name="connsiteX3" fmla="*/ 1262461 w 1885265"/>
              <a:gd name="connsiteY3" fmla="*/ 1245609 h 1245609"/>
              <a:gd name="connsiteX4" fmla="*/ 0 w 1885265"/>
              <a:gd name="connsiteY4" fmla="*/ 1245609 h 1245609"/>
              <a:gd name="connsiteX5" fmla="*/ 622805 w 1885265"/>
              <a:gd name="connsiteY5" fmla="*/ 622805 h 1245609"/>
              <a:gd name="connsiteX6" fmla="*/ 0 w 1885265"/>
              <a:gd name="connsiteY6" fmla="*/ 0 h 124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265" h="1245609">
                <a:moveTo>
                  <a:pt x="0" y="0"/>
                </a:moveTo>
                <a:lnTo>
                  <a:pt x="1262461" y="0"/>
                </a:lnTo>
                <a:lnTo>
                  <a:pt x="1885265" y="622805"/>
                </a:lnTo>
                <a:lnTo>
                  <a:pt x="1262461" y="1245609"/>
                </a:lnTo>
                <a:lnTo>
                  <a:pt x="0" y="1245609"/>
                </a:lnTo>
                <a:lnTo>
                  <a:pt x="622805" y="622805"/>
                </a:lnTo>
                <a:lnTo>
                  <a:pt x="0" y="0"/>
                </a:lnTo>
                <a:close/>
              </a:path>
            </a:pathLst>
          </a:custGeom>
          <a:gradFill flip="none" rotWithShape="1">
            <a:gsLst>
              <a:gs pos="0">
                <a:schemeClr val="bg1">
                  <a:lumMod val="95000"/>
                </a:schemeClr>
              </a:gs>
              <a:gs pos="100000">
                <a:schemeClr val="bg1">
                  <a:lumMod val="65000"/>
                </a:schemeClr>
              </a:gs>
            </a:gsLst>
            <a:lin ang="2700000" scaled="1"/>
            <a:tileRect/>
          </a:gradFill>
          <a:ln>
            <a:noFill/>
          </a:ln>
          <a:effectLst/>
          <a:scene3d>
            <a:camera prst="orthographicFront">
              <a:rot lat="0" lon="0" rev="0"/>
            </a:camera>
            <a:lightRig rig="contrasting" dir="t">
              <a:rot lat="0" lon="0" rev="5400000"/>
            </a:lightRig>
          </a:scene3d>
          <a:sp3d extrusionH="57150" prstMaterial="metal">
            <a:bevelT w="88900" h="88900"/>
            <a:bevelB w="146050" h="57150"/>
          </a:sp3d>
        </p:spPr>
        <p:style>
          <a:lnRef idx="2">
            <a:scrgbClr r="0" g="0" b="0"/>
          </a:lnRef>
          <a:fillRef idx="1">
            <a:scrgbClr r="0" g="0" b="0"/>
          </a:fillRef>
          <a:effectRef idx="0">
            <a:scrgbClr r="0" g="0" b="0"/>
          </a:effectRef>
          <a:fontRef idx="minor">
            <a:schemeClr val="lt1"/>
          </a:fontRef>
        </p:style>
        <p:txBody>
          <a:bodyPr spcFirstLastPara="0" vert="horz" wrap="square" lIns="905060" tIns="24891" rIns="855276" bIns="24891" numCol="1" spcCol="1693" anchor="ctr" anchorCtr="0">
            <a:noAutofit/>
          </a:bodyPr>
          <a:lstStyle/>
          <a:p>
            <a:pPr lvl="0" algn="ctr" defTabSz="829713">
              <a:lnSpc>
                <a:spcPct val="90000"/>
              </a:lnSpc>
              <a:spcBef>
                <a:spcPct val="0"/>
              </a:spcBef>
              <a:spcAft>
                <a:spcPct val="35000"/>
              </a:spcAft>
            </a:pPr>
            <a:r>
              <a:rPr lang="en-US" sz="1900" b="1" kern="1200" dirty="0"/>
              <a:t> </a:t>
            </a:r>
          </a:p>
        </p:txBody>
      </p:sp>
      <p:sp>
        <p:nvSpPr>
          <p:cNvPr id="9" name="Rounded Rectangle 8"/>
          <p:cNvSpPr/>
          <p:nvPr/>
        </p:nvSpPr>
        <p:spPr>
          <a:xfrm>
            <a:off x="8111168" y="1611788"/>
            <a:ext cx="3413316" cy="1273021"/>
          </a:xfrm>
          <a:prstGeom prst="roundRect">
            <a:avLst/>
          </a:prstGeom>
          <a:gradFill flip="none" rotWithShape="1">
            <a:gsLst>
              <a:gs pos="100000">
                <a:schemeClr val="bg1">
                  <a:lumMod val="65000"/>
                </a:schemeClr>
              </a:gs>
              <a:gs pos="0">
                <a:schemeClr val="bg1">
                  <a:lumMod val="65000"/>
                </a:schemeClr>
              </a:gs>
              <a:gs pos="60000">
                <a:schemeClr val="bg1">
                  <a:lumMod val="95000"/>
                </a:schemeClr>
              </a:gs>
              <a:gs pos="26000">
                <a:schemeClr val="bg1">
                  <a:lumMod val="95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cxnSp>
        <p:nvCxnSpPr>
          <p:cNvPr id="10" name="Straight Connector 9"/>
          <p:cNvCxnSpPr/>
          <p:nvPr/>
        </p:nvCxnSpPr>
        <p:spPr>
          <a:xfrm>
            <a:off x="9935133" y="2948459"/>
            <a:ext cx="0" cy="339472"/>
          </a:xfrm>
          <a:prstGeom prst="line">
            <a:avLst/>
          </a:prstGeom>
          <a:ln w="539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6886742" y="3288691"/>
            <a:ext cx="2513359" cy="1445107"/>
          </a:xfrm>
          <a:custGeom>
            <a:avLst/>
            <a:gdLst>
              <a:gd name="connsiteX0" fmla="*/ 0 w 1885265"/>
              <a:gd name="connsiteY0" fmla="*/ 0 h 1245609"/>
              <a:gd name="connsiteX1" fmla="*/ 1262461 w 1885265"/>
              <a:gd name="connsiteY1" fmla="*/ 0 h 1245609"/>
              <a:gd name="connsiteX2" fmla="*/ 1885265 w 1885265"/>
              <a:gd name="connsiteY2" fmla="*/ 622805 h 1245609"/>
              <a:gd name="connsiteX3" fmla="*/ 1262461 w 1885265"/>
              <a:gd name="connsiteY3" fmla="*/ 1245609 h 1245609"/>
              <a:gd name="connsiteX4" fmla="*/ 0 w 1885265"/>
              <a:gd name="connsiteY4" fmla="*/ 1245609 h 1245609"/>
              <a:gd name="connsiteX5" fmla="*/ 622805 w 1885265"/>
              <a:gd name="connsiteY5" fmla="*/ 622805 h 1245609"/>
              <a:gd name="connsiteX6" fmla="*/ 0 w 1885265"/>
              <a:gd name="connsiteY6" fmla="*/ 0 h 124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265" h="1245609">
                <a:moveTo>
                  <a:pt x="0" y="0"/>
                </a:moveTo>
                <a:lnTo>
                  <a:pt x="1262461" y="0"/>
                </a:lnTo>
                <a:lnTo>
                  <a:pt x="1885265" y="622805"/>
                </a:lnTo>
                <a:lnTo>
                  <a:pt x="1262461" y="1245609"/>
                </a:lnTo>
                <a:lnTo>
                  <a:pt x="0" y="1245609"/>
                </a:lnTo>
                <a:lnTo>
                  <a:pt x="622805" y="622805"/>
                </a:lnTo>
                <a:lnTo>
                  <a:pt x="0" y="0"/>
                </a:lnTo>
                <a:close/>
              </a:path>
            </a:pathLst>
          </a:custGeom>
          <a:gradFill flip="none" rotWithShape="1">
            <a:gsLst>
              <a:gs pos="0">
                <a:schemeClr val="bg1">
                  <a:lumMod val="95000"/>
                </a:schemeClr>
              </a:gs>
              <a:gs pos="100000">
                <a:schemeClr val="bg1">
                  <a:lumMod val="65000"/>
                </a:schemeClr>
              </a:gs>
            </a:gsLst>
            <a:lin ang="2700000" scaled="1"/>
            <a:tileRect/>
          </a:gradFill>
          <a:ln>
            <a:noFill/>
          </a:ln>
          <a:effectLst/>
          <a:scene3d>
            <a:camera prst="orthographicFront">
              <a:rot lat="0" lon="0" rev="0"/>
            </a:camera>
            <a:lightRig rig="contrasting" dir="t">
              <a:rot lat="0" lon="0" rev="5400000"/>
            </a:lightRig>
          </a:scene3d>
          <a:sp3d extrusionH="57150" prstMaterial="metal">
            <a:bevelT w="88900" h="88900"/>
            <a:bevelB w="146050" h="57150"/>
          </a:sp3d>
        </p:spPr>
        <p:style>
          <a:lnRef idx="2">
            <a:scrgbClr r="0" g="0" b="0"/>
          </a:lnRef>
          <a:fillRef idx="1">
            <a:scrgbClr r="0" g="0" b="0"/>
          </a:fillRef>
          <a:effectRef idx="0">
            <a:scrgbClr r="0" g="0" b="0"/>
          </a:effectRef>
          <a:fontRef idx="minor">
            <a:schemeClr val="lt1"/>
          </a:fontRef>
        </p:style>
        <p:txBody>
          <a:bodyPr spcFirstLastPara="0" vert="horz" wrap="square" lIns="905060" tIns="24891" rIns="855276" bIns="24891" numCol="1" spcCol="1693" anchor="ctr" anchorCtr="0">
            <a:noAutofit/>
          </a:bodyPr>
          <a:lstStyle/>
          <a:p>
            <a:pPr lvl="0" algn="ctr" defTabSz="829713">
              <a:lnSpc>
                <a:spcPct val="90000"/>
              </a:lnSpc>
              <a:spcBef>
                <a:spcPct val="0"/>
              </a:spcBef>
              <a:spcAft>
                <a:spcPct val="35000"/>
              </a:spcAft>
            </a:pPr>
            <a:r>
              <a:rPr lang="en-US" sz="1900" b="1" dirty="0"/>
              <a:t> </a:t>
            </a:r>
          </a:p>
        </p:txBody>
      </p:sp>
      <p:sp>
        <p:nvSpPr>
          <p:cNvPr id="12" name="Rounded Rectangle 11"/>
          <p:cNvSpPr/>
          <p:nvPr/>
        </p:nvSpPr>
        <p:spPr>
          <a:xfrm>
            <a:off x="6329821" y="5146856"/>
            <a:ext cx="3413316" cy="1273021"/>
          </a:xfrm>
          <a:prstGeom prst="roundRect">
            <a:avLst/>
          </a:prstGeom>
          <a:gradFill flip="none" rotWithShape="1">
            <a:gsLst>
              <a:gs pos="100000">
                <a:schemeClr val="bg1">
                  <a:lumMod val="65000"/>
                </a:schemeClr>
              </a:gs>
              <a:gs pos="0">
                <a:schemeClr val="bg1">
                  <a:lumMod val="65000"/>
                </a:schemeClr>
              </a:gs>
              <a:gs pos="60000">
                <a:schemeClr val="bg1">
                  <a:lumMod val="95000"/>
                </a:schemeClr>
              </a:gs>
              <a:gs pos="26000">
                <a:schemeClr val="bg1">
                  <a:lumMod val="95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cxnSp>
        <p:nvCxnSpPr>
          <p:cNvPr id="13" name="Straight Connector 12"/>
          <p:cNvCxnSpPr/>
          <p:nvPr/>
        </p:nvCxnSpPr>
        <p:spPr>
          <a:xfrm>
            <a:off x="7836237" y="4770668"/>
            <a:ext cx="0" cy="339472"/>
          </a:xfrm>
          <a:prstGeom prst="line">
            <a:avLst/>
          </a:prstGeom>
          <a:ln w="539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4900268" y="3301754"/>
            <a:ext cx="2513359" cy="1445107"/>
          </a:xfrm>
          <a:custGeom>
            <a:avLst/>
            <a:gdLst>
              <a:gd name="connsiteX0" fmla="*/ 0 w 1885265"/>
              <a:gd name="connsiteY0" fmla="*/ 0 h 1245609"/>
              <a:gd name="connsiteX1" fmla="*/ 1262461 w 1885265"/>
              <a:gd name="connsiteY1" fmla="*/ 0 h 1245609"/>
              <a:gd name="connsiteX2" fmla="*/ 1885265 w 1885265"/>
              <a:gd name="connsiteY2" fmla="*/ 622805 h 1245609"/>
              <a:gd name="connsiteX3" fmla="*/ 1262461 w 1885265"/>
              <a:gd name="connsiteY3" fmla="*/ 1245609 h 1245609"/>
              <a:gd name="connsiteX4" fmla="*/ 0 w 1885265"/>
              <a:gd name="connsiteY4" fmla="*/ 1245609 h 1245609"/>
              <a:gd name="connsiteX5" fmla="*/ 622805 w 1885265"/>
              <a:gd name="connsiteY5" fmla="*/ 622805 h 1245609"/>
              <a:gd name="connsiteX6" fmla="*/ 0 w 1885265"/>
              <a:gd name="connsiteY6" fmla="*/ 0 h 124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265" h="1245609">
                <a:moveTo>
                  <a:pt x="0" y="0"/>
                </a:moveTo>
                <a:lnTo>
                  <a:pt x="1262461" y="0"/>
                </a:lnTo>
                <a:lnTo>
                  <a:pt x="1885265" y="622805"/>
                </a:lnTo>
                <a:lnTo>
                  <a:pt x="1262461" y="1245609"/>
                </a:lnTo>
                <a:lnTo>
                  <a:pt x="0" y="1245609"/>
                </a:lnTo>
                <a:lnTo>
                  <a:pt x="622805" y="622805"/>
                </a:lnTo>
                <a:lnTo>
                  <a:pt x="0" y="0"/>
                </a:lnTo>
                <a:close/>
              </a:path>
            </a:pathLst>
          </a:custGeom>
          <a:gradFill flip="none" rotWithShape="1">
            <a:gsLst>
              <a:gs pos="0">
                <a:schemeClr val="bg1">
                  <a:lumMod val="95000"/>
                </a:schemeClr>
              </a:gs>
              <a:gs pos="100000">
                <a:schemeClr val="bg1">
                  <a:lumMod val="65000"/>
                </a:schemeClr>
              </a:gs>
            </a:gsLst>
            <a:lin ang="2700000" scaled="1"/>
            <a:tileRect/>
          </a:gradFill>
          <a:ln>
            <a:noFill/>
          </a:ln>
          <a:effectLst/>
          <a:scene3d>
            <a:camera prst="orthographicFront">
              <a:rot lat="0" lon="0" rev="0"/>
            </a:camera>
            <a:lightRig rig="contrasting" dir="t">
              <a:rot lat="0" lon="0" rev="5400000"/>
            </a:lightRig>
          </a:scene3d>
          <a:sp3d extrusionH="57150" prstMaterial="metal">
            <a:bevelT w="88900" h="88900"/>
            <a:bevelB w="146050" h="57150"/>
          </a:sp3d>
        </p:spPr>
        <p:style>
          <a:lnRef idx="2">
            <a:scrgbClr r="0" g="0" b="0"/>
          </a:lnRef>
          <a:fillRef idx="1">
            <a:scrgbClr r="0" g="0" b="0"/>
          </a:fillRef>
          <a:effectRef idx="0">
            <a:scrgbClr r="0" g="0" b="0"/>
          </a:effectRef>
          <a:fontRef idx="minor">
            <a:schemeClr val="lt1"/>
          </a:fontRef>
        </p:style>
        <p:txBody>
          <a:bodyPr spcFirstLastPara="0" vert="horz" wrap="square" lIns="905060" tIns="24891" rIns="855276" bIns="24891" numCol="1" spcCol="1693" anchor="ctr" anchorCtr="0">
            <a:noAutofit/>
          </a:bodyPr>
          <a:lstStyle/>
          <a:p>
            <a:pPr lvl="0" algn="ctr" defTabSz="829713">
              <a:lnSpc>
                <a:spcPct val="90000"/>
              </a:lnSpc>
              <a:spcBef>
                <a:spcPct val="0"/>
              </a:spcBef>
              <a:spcAft>
                <a:spcPct val="35000"/>
              </a:spcAft>
            </a:pPr>
            <a:r>
              <a:rPr lang="en-US" sz="1900" b="1" dirty="0"/>
              <a:t> </a:t>
            </a:r>
          </a:p>
        </p:txBody>
      </p:sp>
      <p:sp>
        <p:nvSpPr>
          <p:cNvPr id="15" name="Rounded Rectangle 14"/>
          <p:cNvSpPr/>
          <p:nvPr/>
        </p:nvSpPr>
        <p:spPr>
          <a:xfrm>
            <a:off x="4409858" y="1611788"/>
            <a:ext cx="3413316" cy="1273021"/>
          </a:xfrm>
          <a:prstGeom prst="roundRect">
            <a:avLst/>
          </a:prstGeom>
          <a:gradFill flip="none" rotWithShape="1">
            <a:gsLst>
              <a:gs pos="100000">
                <a:schemeClr val="bg1">
                  <a:lumMod val="65000"/>
                </a:schemeClr>
              </a:gs>
              <a:gs pos="0">
                <a:schemeClr val="bg1">
                  <a:lumMod val="65000"/>
                </a:schemeClr>
              </a:gs>
              <a:gs pos="60000">
                <a:schemeClr val="bg1">
                  <a:lumMod val="95000"/>
                </a:schemeClr>
              </a:gs>
              <a:gs pos="26000">
                <a:schemeClr val="bg1">
                  <a:lumMod val="95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cxnSp>
        <p:nvCxnSpPr>
          <p:cNvPr id="16" name="Straight Connector 15"/>
          <p:cNvCxnSpPr/>
          <p:nvPr/>
        </p:nvCxnSpPr>
        <p:spPr>
          <a:xfrm>
            <a:off x="5999208" y="2948459"/>
            <a:ext cx="0" cy="339472"/>
          </a:xfrm>
          <a:prstGeom prst="line">
            <a:avLst/>
          </a:prstGeom>
          <a:ln w="539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2159281" y="5140011"/>
            <a:ext cx="3413316" cy="1273021"/>
          </a:xfrm>
          <a:prstGeom prst="roundRect">
            <a:avLst/>
          </a:prstGeom>
          <a:gradFill flip="none" rotWithShape="1">
            <a:gsLst>
              <a:gs pos="100000">
                <a:schemeClr val="bg1">
                  <a:lumMod val="65000"/>
                </a:schemeClr>
              </a:gs>
              <a:gs pos="0">
                <a:schemeClr val="bg1">
                  <a:lumMod val="65000"/>
                </a:schemeClr>
              </a:gs>
              <a:gs pos="60000">
                <a:schemeClr val="bg1">
                  <a:lumMod val="95000"/>
                </a:schemeClr>
              </a:gs>
              <a:gs pos="26000">
                <a:schemeClr val="bg1">
                  <a:lumMod val="95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18" name="Freeform 17"/>
          <p:cNvSpPr/>
          <p:nvPr/>
        </p:nvSpPr>
        <p:spPr>
          <a:xfrm>
            <a:off x="2968389" y="3288691"/>
            <a:ext cx="2513359" cy="1445107"/>
          </a:xfrm>
          <a:custGeom>
            <a:avLst/>
            <a:gdLst>
              <a:gd name="connsiteX0" fmla="*/ 0 w 1885265"/>
              <a:gd name="connsiteY0" fmla="*/ 0 h 1245609"/>
              <a:gd name="connsiteX1" fmla="*/ 1262461 w 1885265"/>
              <a:gd name="connsiteY1" fmla="*/ 0 h 1245609"/>
              <a:gd name="connsiteX2" fmla="*/ 1885265 w 1885265"/>
              <a:gd name="connsiteY2" fmla="*/ 622805 h 1245609"/>
              <a:gd name="connsiteX3" fmla="*/ 1262461 w 1885265"/>
              <a:gd name="connsiteY3" fmla="*/ 1245609 h 1245609"/>
              <a:gd name="connsiteX4" fmla="*/ 0 w 1885265"/>
              <a:gd name="connsiteY4" fmla="*/ 1245609 h 1245609"/>
              <a:gd name="connsiteX5" fmla="*/ 622805 w 1885265"/>
              <a:gd name="connsiteY5" fmla="*/ 622805 h 1245609"/>
              <a:gd name="connsiteX6" fmla="*/ 0 w 1885265"/>
              <a:gd name="connsiteY6" fmla="*/ 0 h 124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265" h="1245609">
                <a:moveTo>
                  <a:pt x="0" y="0"/>
                </a:moveTo>
                <a:lnTo>
                  <a:pt x="1262461" y="0"/>
                </a:lnTo>
                <a:lnTo>
                  <a:pt x="1885265" y="622805"/>
                </a:lnTo>
                <a:lnTo>
                  <a:pt x="1262461" y="1245609"/>
                </a:lnTo>
                <a:lnTo>
                  <a:pt x="0" y="1245609"/>
                </a:lnTo>
                <a:lnTo>
                  <a:pt x="622805" y="622805"/>
                </a:lnTo>
                <a:lnTo>
                  <a:pt x="0" y="0"/>
                </a:lnTo>
                <a:close/>
              </a:path>
            </a:pathLst>
          </a:custGeom>
          <a:gradFill flip="none" rotWithShape="1">
            <a:gsLst>
              <a:gs pos="0">
                <a:schemeClr val="bg1">
                  <a:lumMod val="95000"/>
                </a:schemeClr>
              </a:gs>
              <a:gs pos="100000">
                <a:schemeClr val="bg1">
                  <a:lumMod val="65000"/>
                </a:schemeClr>
              </a:gs>
            </a:gsLst>
            <a:lin ang="2700000" scaled="1"/>
            <a:tileRect/>
          </a:gradFill>
          <a:ln>
            <a:noFill/>
          </a:ln>
          <a:effectLst/>
          <a:scene3d>
            <a:camera prst="orthographicFront">
              <a:rot lat="0" lon="0" rev="0"/>
            </a:camera>
            <a:lightRig rig="contrasting" dir="t">
              <a:rot lat="0" lon="0" rev="5400000"/>
            </a:lightRig>
          </a:scene3d>
          <a:sp3d extrusionH="57150" prstMaterial="metal">
            <a:bevelT w="88900" h="88900"/>
            <a:bevelB w="146050" h="57150"/>
          </a:sp3d>
        </p:spPr>
        <p:style>
          <a:lnRef idx="2">
            <a:scrgbClr r="0" g="0" b="0"/>
          </a:lnRef>
          <a:fillRef idx="1">
            <a:scrgbClr r="0" g="0" b="0"/>
          </a:fillRef>
          <a:effectRef idx="0">
            <a:scrgbClr r="0" g="0" b="0"/>
          </a:effectRef>
          <a:fontRef idx="minor">
            <a:schemeClr val="lt1"/>
          </a:fontRef>
        </p:style>
        <p:txBody>
          <a:bodyPr spcFirstLastPara="0" vert="horz" wrap="square" lIns="905060" tIns="24891" rIns="855276" bIns="24891" numCol="1" spcCol="1693" anchor="ctr" anchorCtr="0">
            <a:noAutofit/>
          </a:bodyPr>
          <a:lstStyle/>
          <a:p>
            <a:pPr lvl="0" algn="ctr" defTabSz="829713">
              <a:lnSpc>
                <a:spcPct val="90000"/>
              </a:lnSpc>
              <a:spcBef>
                <a:spcPct val="0"/>
              </a:spcBef>
              <a:spcAft>
                <a:spcPct val="35000"/>
              </a:spcAft>
            </a:pPr>
            <a:r>
              <a:rPr lang="en-US" sz="1900" b="1" dirty="0"/>
              <a:t> </a:t>
            </a:r>
          </a:p>
        </p:txBody>
      </p:sp>
      <p:cxnSp>
        <p:nvCxnSpPr>
          <p:cNvPr id="19" name="Straight Connector 18"/>
          <p:cNvCxnSpPr/>
          <p:nvPr/>
        </p:nvCxnSpPr>
        <p:spPr>
          <a:xfrm>
            <a:off x="3851918" y="4770668"/>
            <a:ext cx="0" cy="339472"/>
          </a:xfrm>
          <a:prstGeom prst="line">
            <a:avLst/>
          </a:prstGeom>
          <a:ln w="539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2159281" y="5140011"/>
            <a:ext cx="3413316" cy="1273021"/>
          </a:xfrm>
          <a:prstGeom prst="roundRect">
            <a:avLst/>
          </a:prstGeom>
          <a:gradFill flip="none" rotWithShape="1">
            <a:gsLst>
              <a:gs pos="100000">
                <a:schemeClr val="accent4"/>
              </a:gs>
              <a:gs pos="0">
                <a:schemeClr val="accent4">
                  <a:lumMod val="75000"/>
                </a:schemeClr>
              </a:gs>
              <a:gs pos="29000">
                <a:schemeClr val="accent4">
                  <a:lumMod val="60000"/>
                  <a:lumOff val="40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21" name="Freeform 20"/>
          <p:cNvSpPr/>
          <p:nvPr/>
        </p:nvSpPr>
        <p:spPr>
          <a:xfrm>
            <a:off x="1007667" y="3301754"/>
            <a:ext cx="2513359" cy="1445107"/>
          </a:xfrm>
          <a:custGeom>
            <a:avLst/>
            <a:gdLst>
              <a:gd name="connsiteX0" fmla="*/ 0 w 1885265"/>
              <a:gd name="connsiteY0" fmla="*/ 0 h 1245609"/>
              <a:gd name="connsiteX1" fmla="*/ 1262461 w 1885265"/>
              <a:gd name="connsiteY1" fmla="*/ 0 h 1245609"/>
              <a:gd name="connsiteX2" fmla="*/ 1885265 w 1885265"/>
              <a:gd name="connsiteY2" fmla="*/ 622805 h 1245609"/>
              <a:gd name="connsiteX3" fmla="*/ 1262461 w 1885265"/>
              <a:gd name="connsiteY3" fmla="*/ 1245609 h 1245609"/>
              <a:gd name="connsiteX4" fmla="*/ 0 w 1885265"/>
              <a:gd name="connsiteY4" fmla="*/ 1245609 h 1245609"/>
              <a:gd name="connsiteX5" fmla="*/ 622805 w 1885265"/>
              <a:gd name="connsiteY5" fmla="*/ 622805 h 1245609"/>
              <a:gd name="connsiteX6" fmla="*/ 0 w 1885265"/>
              <a:gd name="connsiteY6" fmla="*/ 0 h 124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265" h="1245609">
                <a:moveTo>
                  <a:pt x="0" y="0"/>
                </a:moveTo>
                <a:lnTo>
                  <a:pt x="1262461" y="0"/>
                </a:lnTo>
                <a:lnTo>
                  <a:pt x="1885265" y="622805"/>
                </a:lnTo>
                <a:lnTo>
                  <a:pt x="1262461" y="1245609"/>
                </a:lnTo>
                <a:lnTo>
                  <a:pt x="0" y="1245609"/>
                </a:lnTo>
                <a:lnTo>
                  <a:pt x="622805" y="622805"/>
                </a:lnTo>
                <a:lnTo>
                  <a:pt x="0" y="0"/>
                </a:lnTo>
                <a:close/>
              </a:path>
            </a:pathLst>
          </a:custGeom>
          <a:gradFill flip="none" rotWithShape="1">
            <a:gsLst>
              <a:gs pos="0">
                <a:schemeClr val="accent2"/>
              </a:gs>
              <a:gs pos="100000">
                <a:schemeClr val="accent2">
                  <a:lumMod val="60000"/>
                  <a:lumOff val="40000"/>
                </a:schemeClr>
              </a:gs>
            </a:gsLst>
            <a:lin ang="16200000" scaled="1"/>
            <a:tileRect/>
          </a:gradFill>
          <a:ln>
            <a:noFill/>
          </a:ln>
          <a:effectLst/>
          <a:scene3d>
            <a:camera prst="orthographicFront">
              <a:rot lat="0" lon="0" rev="0"/>
            </a:camera>
            <a:lightRig rig="contrasting" dir="t">
              <a:rot lat="0" lon="0" rev="6600000"/>
            </a:lightRig>
          </a:scene3d>
          <a:sp3d extrusionH="57150" contourW="6350" prstMaterial="metal">
            <a:bevelT w="88900" h="88900"/>
            <a:bevelB w="146050" h="57150"/>
            <a:contourClr>
              <a:srgbClr val="08A3E8"/>
            </a:contourClr>
          </a:sp3d>
        </p:spPr>
        <p:style>
          <a:lnRef idx="2">
            <a:scrgbClr r="0" g="0" b="0"/>
          </a:lnRef>
          <a:fillRef idx="1">
            <a:scrgbClr r="0" g="0" b="0"/>
          </a:fillRef>
          <a:effectRef idx="0">
            <a:scrgbClr r="0" g="0" b="0"/>
          </a:effectRef>
          <a:fontRef idx="minor">
            <a:schemeClr val="lt1"/>
          </a:fontRef>
        </p:style>
        <p:txBody>
          <a:bodyPr spcFirstLastPara="0" vert="horz" wrap="square" lIns="905060" tIns="24891" rIns="855276" bIns="24891" numCol="1" spcCol="1693" anchor="ctr" anchorCtr="0">
            <a:noAutofit/>
          </a:bodyPr>
          <a:lstStyle/>
          <a:p>
            <a:pPr lvl="0" algn="ctr" defTabSz="829713">
              <a:lnSpc>
                <a:spcPct val="90000"/>
              </a:lnSpc>
              <a:spcBef>
                <a:spcPct val="0"/>
              </a:spcBef>
              <a:spcAft>
                <a:spcPct val="35000"/>
              </a:spcAft>
            </a:pPr>
            <a:r>
              <a:rPr lang="en-US" sz="1900" b="1" kern="1200" dirty="0"/>
              <a:t> </a:t>
            </a:r>
          </a:p>
        </p:txBody>
      </p:sp>
      <p:sp>
        <p:nvSpPr>
          <p:cNvPr id="22" name="Freeform 21"/>
          <p:cNvSpPr/>
          <p:nvPr/>
        </p:nvSpPr>
        <p:spPr>
          <a:xfrm>
            <a:off x="2968389" y="3288691"/>
            <a:ext cx="2513359" cy="1445107"/>
          </a:xfrm>
          <a:custGeom>
            <a:avLst/>
            <a:gdLst>
              <a:gd name="connsiteX0" fmla="*/ 0 w 1885265"/>
              <a:gd name="connsiteY0" fmla="*/ 0 h 1245609"/>
              <a:gd name="connsiteX1" fmla="*/ 1262461 w 1885265"/>
              <a:gd name="connsiteY1" fmla="*/ 0 h 1245609"/>
              <a:gd name="connsiteX2" fmla="*/ 1885265 w 1885265"/>
              <a:gd name="connsiteY2" fmla="*/ 622805 h 1245609"/>
              <a:gd name="connsiteX3" fmla="*/ 1262461 w 1885265"/>
              <a:gd name="connsiteY3" fmla="*/ 1245609 h 1245609"/>
              <a:gd name="connsiteX4" fmla="*/ 0 w 1885265"/>
              <a:gd name="connsiteY4" fmla="*/ 1245609 h 1245609"/>
              <a:gd name="connsiteX5" fmla="*/ 622805 w 1885265"/>
              <a:gd name="connsiteY5" fmla="*/ 622805 h 1245609"/>
              <a:gd name="connsiteX6" fmla="*/ 0 w 1885265"/>
              <a:gd name="connsiteY6" fmla="*/ 0 h 124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265" h="1245609">
                <a:moveTo>
                  <a:pt x="0" y="0"/>
                </a:moveTo>
                <a:lnTo>
                  <a:pt x="1262461" y="0"/>
                </a:lnTo>
                <a:lnTo>
                  <a:pt x="1885265" y="622805"/>
                </a:lnTo>
                <a:lnTo>
                  <a:pt x="1262461" y="1245609"/>
                </a:lnTo>
                <a:lnTo>
                  <a:pt x="0" y="1245609"/>
                </a:lnTo>
                <a:lnTo>
                  <a:pt x="622805" y="622805"/>
                </a:lnTo>
                <a:lnTo>
                  <a:pt x="0" y="0"/>
                </a:lnTo>
                <a:close/>
              </a:path>
            </a:pathLst>
          </a:custGeom>
          <a:gradFill flip="none" rotWithShape="1">
            <a:gsLst>
              <a:gs pos="100000">
                <a:schemeClr val="accent4"/>
              </a:gs>
              <a:gs pos="0">
                <a:schemeClr val="accent4">
                  <a:lumMod val="60000"/>
                  <a:lumOff val="40000"/>
                </a:schemeClr>
              </a:gs>
            </a:gsLst>
            <a:lin ang="2700000" scaled="1"/>
            <a:tileRect/>
          </a:gradFill>
          <a:ln>
            <a:noFill/>
          </a:ln>
          <a:effectLst/>
          <a:scene3d>
            <a:camera prst="orthographicFront">
              <a:rot lat="0" lon="0" rev="0"/>
            </a:camera>
            <a:lightRig rig="contrasting" dir="t">
              <a:rot lat="0" lon="0" rev="6600000"/>
            </a:lightRig>
          </a:scene3d>
          <a:sp3d extrusionH="57150" prstMaterial="metal">
            <a:bevelT w="88900" h="88900"/>
            <a:bevelB w="146050" h="57150"/>
          </a:sp3d>
        </p:spPr>
        <p:style>
          <a:lnRef idx="2">
            <a:scrgbClr r="0" g="0" b="0"/>
          </a:lnRef>
          <a:fillRef idx="1">
            <a:scrgbClr r="0" g="0" b="0"/>
          </a:fillRef>
          <a:effectRef idx="0">
            <a:scrgbClr r="0" g="0" b="0"/>
          </a:effectRef>
          <a:fontRef idx="minor">
            <a:schemeClr val="lt1"/>
          </a:fontRef>
        </p:style>
        <p:txBody>
          <a:bodyPr spcFirstLastPara="0" vert="horz" wrap="square" lIns="905060" tIns="24891" rIns="855276" bIns="24891" numCol="1" spcCol="1693" anchor="ctr" anchorCtr="0">
            <a:noAutofit/>
          </a:bodyPr>
          <a:lstStyle/>
          <a:p>
            <a:pPr lvl="0" algn="ctr" defTabSz="829713">
              <a:lnSpc>
                <a:spcPct val="90000"/>
              </a:lnSpc>
              <a:spcBef>
                <a:spcPct val="0"/>
              </a:spcBef>
              <a:spcAft>
                <a:spcPct val="35000"/>
              </a:spcAft>
            </a:pPr>
            <a:r>
              <a:rPr lang="en-US" sz="1900" b="1" kern="1200" dirty="0"/>
              <a:t> </a:t>
            </a:r>
          </a:p>
        </p:txBody>
      </p:sp>
      <p:sp>
        <p:nvSpPr>
          <p:cNvPr id="23" name="Freeform 22"/>
          <p:cNvSpPr/>
          <p:nvPr/>
        </p:nvSpPr>
        <p:spPr>
          <a:xfrm>
            <a:off x="4900268" y="3301754"/>
            <a:ext cx="2513359" cy="1445107"/>
          </a:xfrm>
          <a:custGeom>
            <a:avLst/>
            <a:gdLst>
              <a:gd name="connsiteX0" fmla="*/ 0 w 1885265"/>
              <a:gd name="connsiteY0" fmla="*/ 0 h 1245609"/>
              <a:gd name="connsiteX1" fmla="*/ 1262461 w 1885265"/>
              <a:gd name="connsiteY1" fmla="*/ 0 h 1245609"/>
              <a:gd name="connsiteX2" fmla="*/ 1885265 w 1885265"/>
              <a:gd name="connsiteY2" fmla="*/ 622805 h 1245609"/>
              <a:gd name="connsiteX3" fmla="*/ 1262461 w 1885265"/>
              <a:gd name="connsiteY3" fmla="*/ 1245609 h 1245609"/>
              <a:gd name="connsiteX4" fmla="*/ 0 w 1885265"/>
              <a:gd name="connsiteY4" fmla="*/ 1245609 h 1245609"/>
              <a:gd name="connsiteX5" fmla="*/ 622805 w 1885265"/>
              <a:gd name="connsiteY5" fmla="*/ 622805 h 1245609"/>
              <a:gd name="connsiteX6" fmla="*/ 0 w 1885265"/>
              <a:gd name="connsiteY6" fmla="*/ 0 h 124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265" h="1245609">
                <a:moveTo>
                  <a:pt x="0" y="0"/>
                </a:moveTo>
                <a:lnTo>
                  <a:pt x="1262461" y="0"/>
                </a:lnTo>
                <a:lnTo>
                  <a:pt x="1885265" y="622805"/>
                </a:lnTo>
                <a:lnTo>
                  <a:pt x="1262461" y="1245609"/>
                </a:lnTo>
                <a:lnTo>
                  <a:pt x="0" y="1245609"/>
                </a:lnTo>
                <a:lnTo>
                  <a:pt x="622805" y="622805"/>
                </a:lnTo>
                <a:lnTo>
                  <a:pt x="0" y="0"/>
                </a:lnTo>
                <a:close/>
              </a:path>
            </a:pathLst>
          </a:custGeom>
          <a:gradFill flip="none" rotWithShape="1">
            <a:gsLst>
              <a:gs pos="0">
                <a:schemeClr val="accent5">
                  <a:lumMod val="60000"/>
                  <a:lumOff val="40000"/>
                </a:schemeClr>
              </a:gs>
              <a:gs pos="100000">
                <a:schemeClr val="accent5"/>
              </a:gs>
            </a:gsLst>
            <a:lin ang="2700000" scaled="1"/>
            <a:tileRect/>
          </a:gradFill>
          <a:ln>
            <a:noFill/>
          </a:ln>
          <a:effectLst/>
          <a:scene3d>
            <a:camera prst="orthographicFront">
              <a:rot lat="0" lon="0" rev="0"/>
            </a:camera>
            <a:lightRig rig="contrasting" dir="t">
              <a:rot lat="0" lon="0" rev="6600000"/>
            </a:lightRig>
          </a:scene3d>
          <a:sp3d extrusionH="57150" prstMaterial="metal">
            <a:bevelT w="88900" h="88900"/>
            <a:bevelB w="146050" h="57150"/>
          </a:sp3d>
        </p:spPr>
        <p:style>
          <a:lnRef idx="2">
            <a:scrgbClr r="0" g="0" b="0"/>
          </a:lnRef>
          <a:fillRef idx="1">
            <a:scrgbClr r="0" g="0" b="0"/>
          </a:fillRef>
          <a:effectRef idx="0">
            <a:scrgbClr r="0" g="0" b="0"/>
          </a:effectRef>
          <a:fontRef idx="minor">
            <a:schemeClr val="lt1"/>
          </a:fontRef>
        </p:style>
        <p:txBody>
          <a:bodyPr spcFirstLastPara="0" vert="horz" wrap="square" lIns="905060" tIns="24891" rIns="855276" bIns="24891" numCol="1" spcCol="1693" anchor="ctr" anchorCtr="0">
            <a:noAutofit/>
          </a:bodyPr>
          <a:lstStyle/>
          <a:p>
            <a:pPr lvl="0" algn="ctr" defTabSz="829713">
              <a:lnSpc>
                <a:spcPct val="90000"/>
              </a:lnSpc>
              <a:spcBef>
                <a:spcPct val="0"/>
              </a:spcBef>
              <a:spcAft>
                <a:spcPct val="35000"/>
              </a:spcAft>
            </a:pPr>
            <a:r>
              <a:rPr lang="en-US" sz="1900" b="1" kern="1200" dirty="0"/>
              <a:t> </a:t>
            </a:r>
          </a:p>
        </p:txBody>
      </p:sp>
      <p:sp>
        <p:nvSpPr>
          <p:cNvPr id="24" name="Freeform 23"/>
          <p:cNvSpPr/>
          <p:nvPr/>
        </p:nvSpPr>
        <p:spPr>
          <a:xfrm>
            <a:off x="6886742" y="3288691"/>
            <a:ext cx="2513359" cy="1445107"/>
          </a:xfrm>
          <a:custGeom>
            <a:avLst/>
            <a:gdLst>
              <a:gd name="connsiteX0" fmla="*/ 0 w 1885265"/>
              <a:gd name="connsiteY0" fmla="*/ 0 h 1245609"/>
              <a:gd name="connsiteX1" fmla="*/ 1262461 w 1885265"/>
              <a:gd name="connsiteY1" fmla="*/ 0 h 1245609"/>
              <a:gd name="connsiteX2" fmla="*/ 1885265 w 1885265"/>
              <a:gd name="connsiteY2" fmla="*/ 622805 h 1245609"/>
              <a:gd name="connsiteX3" fmla="*/ 1262461 w 1885265"/>
              <a:gd name="connsiteY3" fmla="*/ 1245609 h 1245609"/>
              <a:gd name="connsiteX4" fmla="*/ 0 w 1885265"/>
              <a:gd name="connsiteY4" fmla="*/ 1245609 h 1245609"/>
              <a:gd name="connsiteX5" fmla="*/ 622805 w 1885265"/>
              <a:gd name="connsiteY5" fmla="*/ 622805 h 1245609"/>
              <a:gd name="connsiteX6" fmla="*/ 0 w 1885265"/>
              <a:gd name="connsiteY6" fmla="*/ 0 h 124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265" h="1245609">
                <a:moveTo>
                  <a:pt x="0" y="0"/>
                </a:moveTo>
                <a:lnTo>
                  <a:pt x="1262461" y="0"/>
                </a:lnTo>
                <a:lnTo>
                  <a:pt x="1885265" y="622805"/>
                </a:lnTo>
                <a:lnTo>
                  <a:pt x="1262461" y="1245609"/>
                </a:lnTo>
                <a:lnTo>
                  <a:pt x="0" y="1245609"/>
                </a:lnTo>
                <a:lnTo>
                  <a:pt x="622805" y="622805"/>
                </a:lnTo>
                <a:lnTo>
                  <a:pt x="0" y="0"/>
                </a:lnTo>
                <a:close/>
              </a:path>
            </a:pathLst>
          </a:custGeom>
          <a:gradFill flip="none" rotWithShape="1">
            <a:gsLst>
              <a:gs pos="100000">
                <a:schemeClr val="accent3"/>
              </a:gs>
              <a:gs pos="0">
                <a:schemeClr val="accent3">
                  <a:lumMod val="60000"/>
                  <a:lumOff val="40000"/>
                </a:schemeClr>
              </a:gs>
            </a:gsLst>
            <a:lin ang="2700000" scaled="1"/>
            <a:tileRect/>
          </a:gradFill>
          <a:ln>
            <a:noFill/>
          </a:ln>
          <a:effectLst/>
          <a:scene3d>
            <a:camera prst="orthographicFront">
              <a:rot lat="0" lon="0" rev="0"/>
            </a:camera>
            <a:lightRig rig="contrasting" dir="t">
              <a:rot lat="0" lon="0" rev="6600000"/>
            </a:lightRig>
          </a:scene3d>
          <a:sp3d extrusionH="57150" prstMaterial="metal">
            <a:bevelT w="88900" h="88900"/>
            <a:bevelB w="146050" h="57150"/>
          </a:sp3d>
        </p:spPr>
        <p:style>
          <a:lnRef idx="2">
            <a:scrgbClr r="0" g="0" b="0"/>
          </a:lnRef>
          <a:fillRef idx="1">
            <a:scrgbClr r="0" g="0" b="0"/>
          </a:fillRef>
          <a:effectRef idx="0">
            <a:scrgbClr r="0" g="0" b="0"/>
          </a:effectRef>
          <a:fontRef idx="minor">
            <a:schemeClr val="lt1"/>
          </a:fontRef>
        </p:style>
        <p:txBody>
          <a:bodyPr spcFirstLastPara="0" vert="horz" wrap="square" lIns="905060" tIns="24891" rIns="855276" bIns="24891" numCol="1" spcCol="1693" anchor="ctr" anchorCtr="0">
            <a:noAutofit/>
          </a:bodyPr>
          <a:lstStyle/>
          <a:p>
            <a:pPr lvl="0" algn="ctr" defTabSz="829713">
              <a:lnSpc>
                <a:spcPct val="90000"/>
              </a:lnSpc>
              <a:spcBef>
                <a:spcPct val="0"/>
              </a:spcBef>
              <a:spcAft>
                <a:spcPct val="35000"/>
              </a:spcAft>
            </a:pPr>
            <a:r>
              <a:rPr lang="en-US" sz="1900" b="1" kern="1200" dirty="0"/>
              <a:t> </a:t>
            </a:r>
          </a:p>
        </p:txBody>
      </p:sp>
      <p:sp>
        <p:nvSpPr>
          <p:cNvPr id="25" name="Freeform 24"/>
          <p:cNvSpPr/>
          <p:nvPr/>
        </p:nvSpPr>
        <p:spPr>
          <a:xfrm>
            <a:off x="8861739" y="3301754"/>
            <a:ext cx="2513359" cy="1445107"/>
          </a:xfrm>
          <a:custGeom>
            <a:avLst/>
            <a:gdLst>
              <a:gd name="connsiteX0" fmla="*/ 0 w 1885265"/>
              <a:gd name="connsiteY0" fmla="*/ 0 h 1245609"/>
              <a:gd name="connsiteX1" fmla="*/ 1262461 w 1885265"/>
              <a:gd name="connsiteY1" fmla="*/ 0 h 1245609"/>
              <a:gd name="connsiteX2" fmla="*/ 1885265 w 1885265"/>
              <a:gd name="connsiteY2" fmla="*/ 622805 h 1245609"/>
              <a:gd name="connsiteX3" fmla="*/ 1262461 w 1885265"/>
              <a:gd name="connsiteY3" fmla="*/ 1245609 h 1245609"/>
              <a:gd name="connsiteX4" fmla="*/ 0 w 1885265"/>
              <a:gd name="connsiteY4" fmla="*/ 1245609 h 1245609"/>
              <a:gd name="connsiteX5" fmla="*/ 622805 w 1885265"/>
              <a:gd name="connsiteY5" fmla="*/ 622805 h 1245609"/>
              <a:gd name="connsiteX6" fmla="*/ 0 w 1885265"/>
              <a:gd name="connsiteY6" fmla="*/ 0 h 124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265" h="1245609">
                <a:moveTo>
                  <a:pt x="0" y="0"/>
                </a:moveTo>
                <a:lnTo>
                  <a:pt x="1262461" y="0"/>
                </a:lnTo>
                <a:lnTo>
                  <a:pt x="1885265" y="622805"/>
                </a:lnTo>
                <a:lnTo>
                  <a:pt x="1262461" y="1245609"/>
                </a:lnTo>
                <a:lnTo>
                  <a:pt x="0" y="1245609"/>
                </a:lnTo>
                <a:lnTo>
                  <a:pt x="622805" y="622805"/>
                </a:lnTo>
                <a:lnTo>
                  <a:pt x="0" y="0"/>
                </a:lnTo>
                <a:close/>
              </a:path>
            </a:pathLst>
          </a:custGeom>
          <a:gradFill flip="none" rotWithShape="1">
            <a:gsLst>
              <a:gs pos="0">
                <a:schemeClr val="accent6">
                  <a:lumMod val="60000"/>
                  <a:lumOff val="40000"/>
                </a:schemeClr>
              </a:gs>
              <a:gs pos="100000">
                <a:schemeClr val="accent6"/>
              </a:gs>
            </a:gsLst>
            <a:lin ang="2700000" scaled="1"/>
            <a:tileRect/>
          </a:gradFill>
          <a:ln>
            <a:noFill/>
          </a:ln>
          <a:effectLst/>
          <a:scene3d>
            <a:camera prst="orthographicFront">
              <a:rot lat="0" lon="0" rev="0"/>
            </a:camera>
            <a:lightRig rig="contrasting" dir="t">
              <a:rot lat="0" lon="0" rev="6600000"/>
            </a:lightRig>
          </a:scene3d>
          <a:sp3d extrusionH="57150" prstMaterial="metal">
            <a:bevelT w="88900" h="88900"/>
            <a:bevelB w="146050" h="57150"/>
          </a:sp3d>
        </p:spPr>
        <p:style>
          <a:lnRef idx="2">
            <a:scrgbClr r="0" g="0" b="0"/>
          </a:lnRef>
          <a:fillRef idx="1">
            <a:scrgbClr r="0" g="0" b="0"/>
          </a:fillRef>
          <a:effectRef idx="0">
            <a:scrgbClr r="0" g="0" b="0"/>
          </a:effectRef>
          <a:fontRef idx="minor">
            <a:schemeClr val="lt1"/>
          </a:fontRef>
        </p:style>
        <p:txBody>
          <a:bodyPr spcFirstLastPara="0" vert="horz" wrap="square" lIns="905060" tIns="24891" rIns="855276" bIns="24891" numCol="1" spcCol="1693" anchor="ctr" anchorCtr="0">
            <a:noAutofit/>
          </a:bodyPr>
          <a:lstStyle/>
          <a:p>
            <a:pPr lvl="0" algn="ctr" defTabSz="829713">
              <a:lnSpc>
                <a:spcPct val="90000"/>
              </a:lnSpc>
              <a:spcBef>
                <a:spcPct val="0"/>
              </a:spcBef>
              <a:spcAft>
                <a:spcPct val="35000"/>
              </a:spcAft>
            </a:pPr>
            <a:r>
              <a:rPr lang="en-US" sz="1900" b="1" kern="1200" dirty="0"/>
              <a:t> </a:t>
            </a:r>
          </a:p>
        </p:txBody>
      </p:sp>
      <p:sp>
        <p:nvSpPr>
          <p:cNvPr id="26" name="Rounded Rectangle 25"/>
          <p:cNvSpPr/>
          <p:nvPr/>
        </p:nvSpPr>
        <p:spPr>
          <a:xfrm>
            <a:off x="8111168" y="1611787"/>
            <a:ext cx="3413316" cy="1273021"/>
          </a:xfrm>
          <a:prstGeom prst="roundRect">
            <a:avLst/>
          </a:prstGeom>
          <a:gradFill flip="none" rotWithShape="1">
            <a:gsLst>
              <a:gs pos="100000">
                <a:schemeClr val="accent6"/>
              </a:gs>
              <a:gs pos="0">
                <a:schemeClr val="accent6"/>
              </a:gs>
              <a:gs pos="60000">
                <a:schemeClr val="accent6">
                  <a:lumMod val="40000"/>
                  <a:lumOff val="60000"/>
                </a:schemeClr>
              </a:gs>
              <a:gs pos="26000">
                <a:schemeClr val="accent6">
                  <a:lumMod val="40000"/>
                  <a:lumOff val="60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27" name="Rounded Rectangle 26"/>
          <p:cNvSpPr/>
          <p:nvPr/>
        </p:nvSpPr>
        <p:spPr>
          <a:xfrm>
            <a:off x="6329821" y="5146856"/>
            <a:ext cx="3413316" cy="1273021"/>
          </a:xfrm>
          <a:prstGeom prst="roundRect">
            <a:avLst/>
          </a:prstGeom>
          <a:gradFill flip="none" rotWithShape="1">
            <a:gsLst>
              <a:gs pos="100000">
                <a:schemeClr val="accent3"/>
              </a:gs>
              <a:gs pos="0">
                <a:schemeClr val="accent3"/>
              </a:gs>
              <a:gs pos="29000">
                <a:schemeClr val="accent3">
                  <a:lumMod val="60000"/>
                  <a:lumOff val="40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28" name="Rounded Rectangle 27"/>
          <p:cNvSpPr/>
          <p:nvPr/>
        </p:nvSpPr>
        <p:spPr>
          <a:xfrm>
            <a:off x="623311" y="1605170"/>
            <a:ext cx="3413316" cy="1273021"/>
          </a:xfrm>
          <a:prstGeom prst="roundRect">
            <a:avLst/>
          </a:prstGeom>
          <a:gradFill flip="none" rotWithShape="1">
            <a:gsLst>
              <a:gs pos="100000">
                <a:schemeClr val="accent2"/>
              </a:gs>
              <a:gs pos="0">
                <a:schemeClr val="accent2">
                  <a:lumMod val="75000"/>
                </a:schemeClr>
              </a:gs>
              <a:gs pos="17000">
                <a:schemeClr val="accent2">
                  <a:lumMod val="60000"/>
                  <a:lumOff val="40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29" name="Rounded Rectangle 28"/>
          <p:cNvSpPr/>
          <p:nvPr/>
        </p:nvSpPr>
        <p:spPr>
          <a:xfrm>
            <a:off x="4409858" y="1611787"/>
            <a:ext cx="3413316" cy="1273021"/>
          </a:xfrm>
          <a:prstGeom prst="roundRect">
            <a:avLst/>
          </a:prstGeom>
          <a:gradFill flip="none" rotWithShape="1">
            <a:gsLst>
              <a:gs pos="100000">
                <a:schemeClr val="accent5"/>
              </a:gs>
              <a:gs pos="0">
                <a:schemeClr val="accent5"/>
              </a:gs>
              <a:gs pos="60000">
                <a:schemeClr val="accent5">
                  <a:lumMod val="40000"/>
                  <a:lumOff val="60000"/>
                </a:schemeClr>
              </a:gs>
              <a:gs pos="26000">
                <a:schemeClr val="accent5">
                  <a:lumMod val="40000"/>
                  <a:lumOff val="60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cxnSp>
        <p:nvCxnSpPr>
          <p:cNvPr id="30" name="Straight Connector 29"/>
          <p:cNvCxnSpPr/>
          <p:nvPr/>
        </p:nvCxnSpPr>
        <p:spPr>
          <a:xfrm>
            <a:off x="1967285" y="2948459"/>
            <a:ext cx="0" cy="339472"/>
          </a:xfrm>
          <a:prstGeom prst="line">
            <a:avLst/>
          </a:prstGeom>
          <a:ln w="539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851918" y="4770668"/>
            <a:ext cx="0" cy="339472"/>
          </a:xfrm>
          <a:prstGeom prst="line">
            <a:avLst/>
          </a:prstGeom>
          <a:ln w="53975">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999208" y="2948459"/>
            <a:ext cx="0" cy="339472"/>
          </a:xfrm>
          <a:prstGeom prst="line">
            <a:avLst/>
          </a:prstGeom>
          <a:ln w="53975">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836237" y="4770668"/>
            <a:ext cx="0" cy="339472"/>
          </a:xfrm>
          <a:prstGeom prst="line">
            <a:avLst/>
          </a:prstGeom>
          <a:ln w="53975">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9935133" y="2948459"/>
            <a:ext cx="0" cy="339472"/>
          </a:xfrm>
          <a:prstGeom prst="line">
            <a:avLst/>
          </a:prstGeom>
          <a:ln w="53975">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35" name="Text Placeholder 22"/>
          <p:cNvSpPr>
            <a:spLocks noGrp="1"/>
          </p:cNvSpPr>
          <p:nvPr>
            <p:ph type="body" sz="quarter" idx="25" hasCustomPrompt="1"/>
          </p:nvPr>
        </p:nvSpPr>
        <p:spPr>
          <a:xfrm>
            <a:off x="2243735" y="5164725"/>
            <a:ext cx="3264075" cy="422300"/>
          </a:xfrm>
          <a:noFill/>
          <a:ln>
            <a:noFill/>
          </a:ln>
        </p:spPr>
        <p:txBody>
          <a:bodyPr anchor="ctr" anchorCtr="1">
            <a:noAutofit/>
          </a:bodyPr>
          <a:lstStyle>
            <a:lvl1pPr marL="0" indent="0" algn="ctr">
              <a:buFontTx/>
              <a:buNone/>
              <a:defRPr sz="2000" b="1" baseline="0">
                <a:solidFill>
                  <a:schemeClr val="bg1">
                    <a:lumMod val="65000"/>
                  </a:schemeClr>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Step 2: Click to label</a:t>
            </a:r>
          </a:p>
        </p:txBody>
      </p:sp>
      <p:sp>
        <p:nvSpPr>
          <p:cNvPr id="36" name="Text Placeholder 22"/>
          <p:cNvSpPr>
            <a:spLocks noGrp="1"/>
          </p:cNvSpPr>
          <p:nvPr>
            <p:ph type="body" sz="quarter" idx="26" hasCustomPrompt="1"/>
          </p:nvPr>
        </p:nvSpPr>
        <p:spPr>
          <a:xfrm>
            <a:off x="2243735" y="5596872"/>
            <a:ext cx="3264075" cy="772868"/>
          </a:xfrm>
          <a:noFill/>
          <a:ln>
            <a:noFill/>
          </a:ln>
        </p:spPr>
        <p:txBody>
          <a:bodyPr anchor="t">
            <a:normAutofit/>
          </a:bodyPr>
          <a:lstStyle>
            <a:lvl1pPr marL="0" indent="0" algn="l">
              <a:buFontTx/>
              <a:buNone/>
              <a:defRPr sz="1600" b="1" baseline="0">
                <a:solidFill>
                  <a:schemeClr val="bg1">
                    <a:lumMod val="65000"/>
                  </a:schemeClr>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37" name="Text Placeholder 22"/>
          <p:cNvSpPr>
            <a:spLocks noGrp="1"/>
          </p:cNvSpPr>
          <p:nvPr>
            <p:ph type="body" sz="quarter" idx="33" hasCustomPrompt="1"/>
          </p:nvPr>
        </p:nvSpPr>
        <p:spPr>
          <a:xfrm>
            <a:off x="707765" y="1653691"/>
            <a:ext cx="3264075" cy="422300"/>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Step 1: Click to label</a:t>
            </a:r>
          </a:p>
        </p:txBody>
      </p:sp>
      <p:sp>
        <p:nvSpPr>
          <p:cNvPr id="38" name="Text Placeholder 22"/>
          <p:cNvSpPr>
            <a:spLocks noGrp="1"/>
          </p:cNvSpPr>
          <p:nvPr>
            <p:ph type="body" sz="quarter" idx="34" hasCustomPrompt="1"/>
          </p:nvPr>
        </p:nvSpPr>
        <p:spPr>
          <a:xfrm>
            <a:off x="707765" y="2085841"/>
            <a:ext cx="3264075" cy="792350"/>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39" name="Text Placeholder 22"/>
          <p:cNvSpPr>
            <a:spLocks noGrp="1"/>
          </p:cNvSpPr>
          <p:nvPr>
            <p:ph type="body" sz="quarter" idx="35" hasCustomPrompt="1"/>
          </p:nvPr>
        </p:nvSpPr>
        <p:spPr>
          <a:xfrm>
            <a:off x="6414275" y="5181889"/>
            <a:ext cx="3264075" cy="422300"/>
          </a:xfrm>
          <a:noFill/>
          <a:ln>
            <a:noFill/>
          </a:ln>
        </p:spPr>
        <p:txBody>
          <a:bodyPr anchor="ctr" anchorCtr="1">
            <a:noAutofit/>
          </a:bodyPr>
          <a:lstStyle>
            <a:lvl1pPr marL="0" indent="0" algn="ctr">
              <a:buFontTx/>
              <a:buNone/>
              <a:defRPr sz="2000" b="1" baseline="0">
                <a:solidFill>
                  <a:schemeClr val="bg1">
                    <a:lumMod val="65000"/>
                  </a:schemeClr>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Step 4: Click to label</a:t>
            </a:r>
          </a:p>
        </p:txBody>
      </p:sp>
      <p:sp>
        <p:nvSpPr>
          <p:cNvPr id="40" name="Text Placeholder 22"/>
          <p:cNvSpPr>
            <a:spLocks noGrp="1"/>
          </p:cNvSpPr>
          <p:nvPr>
            <p:ph type="body" sz="quarter" idx="36" hasCustomPrompt="1"/>
          </p:nvPr>
        </p:nvSpPr>
        <p:spPr>
          <a:xfrm>
            <a:off x="6414275" y="5614036"/>
            <a:ext cx="3264075" cy="772868"/>
          </a:xfrm>
          <a:noFill/>
          <a:ln>
            <a:noFill/>
          </a:ln>
        </p:spPr>
        <p:txBody>
          <a:bodyPr anchor="t">
            <a:normAutofit/>
          </a:bodyPr>
          <a:lstStyle>
            <a:lvl1pPr marL="0" indent="0" algn="l">
              <a:buFontTx/>
              <a:buNone/>
              <a:defRPr sz="1600" b="1" baseline="0">
                <a:solidFill>
                  <a:schemeClr val="bg1">
                    <a:lumMod val="65000"/>
                  </a:schemeClr>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41" name="Text Placeholder 22"/>
          <p:cNvSpPr>
            <a:spLocks noGrp="1"/>
          </p:cNvSpPr>
          <p:nvPr>
            <p:ph type="body" sz="quarter" idx="38" hasCustomPrompt="1"/>
          </p:nvPr>
        </p:nvSpPr>
        <p:spPr>
          <a:xfrm>
            <a:off x="8195622" y="1670855"/>
            <a:ext cx="3264075" cy="422300"/>
          </a:xfrm>
          <a:noFill/>
          <a:ln>
            <a:noFill/>
          </a:ln>
        </p:spPr>
        <p:txBody>
          <a:bodyPr anchor="ctr" anchorCtr="1">
            <a:noAutofit/>
          </a:bodyPr>
          <a:lstStyle>
            <a:lvl1pPr marL="0" indent="0" algn="ctr">
              <a:buFontTx/>
              <a:buNone/>
              <a:defRPr sz="2000" b="1" baseline="0">
                <a:solidFill>
                  <a:schemeClr val="bg1">
                    <a:lumMod val="65000"/>
                  </a:schemeClr>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Step 5: Click to label</a:t>
            </a:r>
          </a:p>
        </p:txBody>
      </p:sp>
      <p:sp>
        <p:nvSpPr>
          <p:cNvPr id="42" name="Text Placeholder 22"/>
          <p:cNvSpPr>
            <a:spLocks noGrp="1"/>
          </p:cNvSpPr>
          <p:nvPr>
            <p:ph type="body" sz="quarter" idx="39" hasCustomPrompt="1"/>
          </p:nvPr>
        </p:nvSpPr>
        <p:spPr>
          <a:xfrm>
            <a:off x="8195622" y="2103004"/>
            <a:ext cx="3264075" cy="775186"/>
          </a:xfrm>
          <a:noFill/>
          <a:ln>
            <a:noFill/>
          </a:ln>
        </p:spPr>
        <p:txBody>
          <a:bodyPr anchor="t">
            <a:normAutofit/>
          </a:bodyPr>
          <a:lstStyle>
            <a:lvl1pPr marL="0" indent="0" algn="l">
              <a:buFontTx/>
              <a:buNone/>
              <a:defRPr sz="1600" b="1" baseline="0">
                <a:solidFill>
                  <a:schemeClr val="bg1">
                    <a:lumMod val="65000"/>
                  </a:schemeClr>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43" name="Text Placeholder 22"/>
          <p:cNvSpPr>
            <a:spLocks noGrp="1"/>
          </p:cNvSpPr>
          <p:nvPr>
            <p:ph type="body" sz="quarter" idx="40" hasCustomPrompt="1"/>
          </p:nvPr>
        </p:nvSpPr>
        <p:spPr>
          <a:xfrm>
            <a:off x="4494312" y="1670855"/>
            <a:ext cx="3264075" cy="422300"/>
          </a:xfrm>
          <a:noFill/>
          <a:ln>
            <a:noFill/>
          </a:ln>
        </p:spPr>
        <p:txBody>
          <a:bodyPr anchor="ctr" anchorCtr="1">
            <a:noAutofit/>
          </a:bodyPr>
          <a:lstStyle>
            <a:lvl1pPr marL="0" indent="0" algn="ctr">
              <a:buFontTx/>
              <a:buNone/>
              <a:defRPr sz="2000" b="1" baseline="0">
                <a:solidFill>
                  <a:schemeClr val="bg1">
                    <a:lumMod val="65000"/>
                  </a:schemeClr>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Step 3: Click to label</a:t>
            </a:r>
          </a:p>
        </p:txBody>
      </p:sp>
      <p:sp>
        <p:nvSpPr>
          <p:cNvPr id="44" name="Text Placeholder 22"/>
          <p:cNvSpPr>
            <a:spLocks noGrp="1"/>
          </p:cNvSpPr>
          <p:nvPr>
            <p:ph type="body" sz="quarter" idx="41" hasCustomPrompt="1"/>
          </p:nvPr>
        </p:nvSpPr>
        <p:spPr>
          <a:xfrm>
            <a:off x="4494312" y="2103004"/>
            <a:ext cx="3264075" cy="775186"/>
          </a:xfrm>
          <a:noFill/>
          <a:ln>
            <a:noFill/>
          </a:ln>
        </p:spPr>
        <p:txBody>
          <a:bodyPr anchor="t">
            <a:normAutofit/>
          </a:bodyPr>
          <a:lstStyle>
            <a:lvl1pPr marL="0" indent="0" algn="l">
              <a:buFontTx/>
              <a:buNone/>
              <a:defRPr sz="1600" b="1" baseline="0">
                <a:solidFill>
                  <a:schemeClr val="bg1">
                    <a:lumMod val="65000"/>
                  </a:schemeClr>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45" name="Text Placeholder 22"/>
          <p:cNvSpPr>
            <a:spLocks noGrp="1"/>
          </p:cNvSpPr>
          <p:nvPr>
            <p:ph type="body" sz="quarter" idx="42" hasCustomPrompt="1"/>
          </p:nvPr>
        </p:nvSpPr>
        <p:spPr>
          <a:xfrm>
            <a:off x="3791254" y="3485982"/>
            <a:ext cx="1343973" cy="1080370"/>
          </a:xfrm>
          <a:noFill/>
          <a:ln>
            <a:noFill/>
          </a:ln>
        </p:spPr>
        <p:txBody>
          <a:bodyPr anchor="ctr" anchorCtr="1">
            <a:normAutofit/>
          </a:bodyPr>
          <a:lstStyle>
            <a:lvl1pPr marL="0" indent="0" algn="ctr">
              <a:buFontTx/>
              <a:buNone/>
              <a:defRPr sz="2000" b="1" baseline="0">
                <a:solidFill>
                  <a:schemeClr val="bg1">
                    <a:lumMod val="65000"/>
                  </a:schemeClr>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Step 2</a:t>
            </a:r>
          </a:p>
        </p:txBody>
      </p:sp>
      <p:sp>
        <p:nvSpPr>
          <p:cNvPr id="46" name="Text Placeholder 22"/>
          <p:cNvSpPr>
            <a:spLocks noGrp="1"/>
          </p:cNvSpPr>
          <p:nvPr>
            <p:ph type="body" sz="quarter" idx="43" hasCustomPrompt="1"/>
          </p:nvPr>
        </p:nvSpPr>
        <p:spPr>
          <a:xfrm>
            <a:off x="1804183" y="3485982"/>
            <a:ext cx="1343973" cy="1080370"/>
          </a:xfrm>
          <a:noFill/>
          <a:ln>
            <a:noFill/>
          </a:ln>
        </p:spPr>
        <p:txBody>
          <a:bodyPr anchor="ctr" anchorCtr="1">
            <a:norm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Step 1</a:t>
            </a:r>
          </a:p>
        </p:txBody>
      </p:sp>
      <p:sp>
        <p:nvSpPr>
          <p:cNvPr id="47" name="Text Placeholder 22"/>
          <p:cNvSpPr>
            <a:spLocks noGrp="1"/>
          </p:cNvSpPr>
          <p:nvPr>
            <p:ph type="body" sz="quarter" idx="44" hasCustomPrompt="1"/>
          </p:nvPr>
        </p:nvSpPr>
        <p:spPr>
          <a:xfrm>
            <a:off x="5711217" y="3485982"/>
            <a:ext cx="1343973" cy="1080370"/>
          </a:xfrm>
          <a:noFill/>
          <a:ln>
            <a:noFill/>
          </a:ln>
        </p:spPr>
        <p:txBody>
          <a:bodyPr anchor="ctr" anchorCtr="1">
            <a:normAutofit/>
          </a:bodyPr>
          <a:lstStyle>
            <a:lvl1pPr marL="0" indent="0" algn="ctr">
              <a:buFontTx/>
              <a:buNone/>
              <a:defRPr sz="2000" b="1" baseline="0">
                <a:solidFill>
                  <a:schemeClr val="bg1">
                    <a:lumMod val="65000"/>
                  </a:schemeClr>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Step 3</a:t>
            </a:r>
          </a:p>
        </p:txBody>
      </p:sp>
      <p:sp>
        <p:nvSpPr>
          <p:cNvPr id="48" name="Text Placeholder 22"/>
          <p:cNvSpPr>
            <a:spLocks noGrp="1"/>
          </p:cNvSpPr>
          <p:nvPr>
            <p:ph type="body" sz="quarter" idx="45" hasCustomPrompt="1"/>
          </p:nvPr>
        </p:nvSpPr>
        <p:spPr>
          <a:xfrm>
            <a:off x="7716533" y="3485982"/>
            <a:ext cx="1343973" cy="1080370"/>
          </a:xfrm>
          <a:noFill/>
          <a:ln>
            <a:noFill/>
          </a:ln>
        </p:spPr>
        <p:txBody>
          <a:bodyPr anchor="ctr" anchorCtr="1">
            <a:normAutofit/>
          </a:bodyPr>
          <a:lstStyle>
            <a:lvl1pPr marL="0" indent="0" algn="ctr">
              <a:buFontTx/>
              <a:buNone/>
              <a:defRPr sz="2000" b="1" baseline="0">
                <a:solidFill>
                  <a:schemeClr val="bg1">
                    <a:lumMod val="65000"/>
                  </a:schemeClr>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Step 4</a:t>
            </a:r>
          </a:p>
        </p:txBody>
      </p:sp>
      <p:sp>
        <p:nvSpPr>
          <p:cNvPr id="49" name="Text Placeholder 22"/>
          <p:cNvSpPr>
            <a:spLocks noGrp="1"/>
          </p:cNvSpPr>
          <p:nvPr>
            <p:ph type="body" sz="quarter" idx="46" hasCustomPrompt="1"/>
          </p:nvPr>
        </p:nvSpPr>
        <p:spPr>
          <a:xfrm>
            <a:off x="9654809" y="3485982"/>
            <a:ext cx="1343973" cy="1080370"/>
          </a:xfrm>
          <a:noFill/>
          <a:ln>
            <a:noFill/>
          </a:ln>
        </p:spPr>
        <p:txBody>
          <a:bodyPr anchor="ctr" anchorCtr="1">
            <a:normAutofit/>
          </a:bodyPr>
          <a:lstStyle>
            <a:lvl1pPr marL="0" indent="0" algn="ctr">
              <a:buFontTx/>
              <a:buNone/>
              <a:defRPr sz="2000" b="1" baseline="0">
                <a:solidFill>
                  <a:schemeClr val="bg1">
                    <a:lumMod val="65000"/>
                  </a:schemeClr>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Step 5</a:t>
            </a:r>
          </a:p>
        </p:txBody>
      </p:sp>
    </p:spTree>
    <p:extLst>
      <p:ext uri="{BB962C8B-B14F-4D97-AF65-F5344CB8AC3E}">
        <p14:creationId xmlns:p14="http://schemas.microsoft.com/office/powerpoint/2010/main" val="178929699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3" presetClass="emph" presetSubtype="2" fill="hold" grpId="0" nodeType="withEffect">
                                  <p:stCondLst>
                                    <p:cond delay="0"/>
                                  </p:stCondLst>
                                  <p:childTnLst>
                                    <p:animClr clrSpc="rgb" dir="cw">
                                      <p:cBhvr override="childStyle">
                                        <p:cTn id="12" dur="500" fill="hold"/>
                                        <p:tgtEl>
                                          <p:spTgt spid="45">
                                            <p:txEl>
                                              <p:pRg st="0" end="0"/>
                                            </p:txEl>
                                          </p:spTgt>
                                        </p:tgtEl>
                                        <p:attrNameLst>
                                          <p:attrName>style.color</p:attrName>
                                        </p:attrNameLst>
                                      </p:cBhvr>
                                      <p:to>
                                        <a:srgbClr val="050505"/>
                                      </p:to>
                                    </p:animClr>
                                  </p:childTnLst>
                                </p:cTn>
                              </p:par>
                              <p:par>
                                <p:cTn id="13" presetID="3" presetClass="emph" presetSubtype="2" fill="hold" grpId="0" nodeType="withEffect">
                                  <p:stCondLst>
                                    <p:cond delay="0"/>
                                  </p:stCondLst>
                                  <p:childTnLst>
                                    <p:animClr clrSpc="rgb" dir="cw">
                                      <p:cBhvr override="childStyle">
                                        <p:cTn id="14" dur="500" fill="hold"/>
                                        <p:tgtEl>
                                          <p:spTgt spid="35">
                                            <p:txEl>
                                              <p:pRg st="0" end="0"/>
                                            </p:txEl>
                                          </p:spTgt>
                                        </p:tgtEl>
                                        <p:attrNameLst>
                                          <p:attrName>style.color</p:attrName>
                                        </p:attrNameLst>
                                      </p:cBhvr>
                                      <p:to>
                                        <a:srgbClr val="050505"/>
                                      </p:to>
                                    </p:animClr>
                                  </p:childTnLst>
                                </p:cTn>
                              </p:par>
                              <p:par>
                                <p:cTn id="15" presetID="3" presetClass="emph" presetSubtype="2" fill="hold" grpId="0" nodeType="withEffect">
                                  <p:stCondLst>
                                    <p:cond delay="0"/>
                                  </p:stCondLst>
                                  <p:childTnLst>
                                    <p:animClr clrSpc="rgb" dir="cw">
                                      <p:cBhvr override="childStyle">
                                        <p:cTn id="16" dur="500" fill="hold"/>
                                        <p:tgtEl>
                                          <p:spTgt spid="36">
                                            <p:txEl>
                                              <p:pRg st="0" end="0"/>
                                            </p:txEl>
                                          </p:spTgt>
                                        </p:tgtEl>
                                        <p:attrNameLst>
                                          <p:attrName>style.color</p:attrName>
                                        </p:attrNameLst>
                                      </p:cBhvr>
                                      <p:to>
                                        <a:srgbClr val="050505"/>
                                      </p:to>
                                    </p:animClr>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3" presetClass="emph" presetSubtype="2" fill="hold" grpId="0" nodeType="withEffect">
                                  <p:stCondLst>
                                    <p:cond delay="0"/>
                                  </p:stCondLst>
                                  <p:childTnLst>
                                    <p:animClr clrSpc="rgb" dir="cw">
                                      <p:cBhvr override="childStyle">
                                        <p:cTn id="26" dur="500" fill="hold"/>
                                        <p:tgtEl>
                                          <p:spTgt spid="44">
                                            <p:txEl>
                                              <p:pRg st="0" end="0"/>
                                            </p:txEl>
                                          </p:spTgt>
                                        </p:tgtEl>
                                        <p:attrNameLst>
                                          <p:attrName>style.color</p:attrName>
                                        </p:attrNameLst>
                                      </p:cBhvr>
                                      <p:to>
                                        <a:srgbClr val="050505"/>
                                      </p:to>
                                    </p:animClr>
                                  </p:childTnLst>
                                </p:cTn>
                              </p:par>
                              <p:par>
                                <p:cTn id="27" presetID="3" presetClass="emph" presetSubtype="2" fill="hold" grpId="0" nodeType="withEffect">
                                  <p:stCondLst>
                                    <p:cond delay="0"/>
                                  </p:stCondLst>
                                  <p:childTnLst>
                                    <p:animClr clrSpc="rgb" dir="cw">
                                      <p:cBhvr override="childStyle">
                                        <p:cTn id="28" dur="500" fill="hold"/>
                                        <p:tgtEl>
                                          <p:spTgt spid="43">
                                            <p:txEl>
                                              <p:pRg st="0" end="0"/>
                                            </p:txEl>
                                          </p:spTgt>
                                        </p:tgtEl>
                                        <p:attrNameLst>
                                          <p:attrName>style.color</p:attrName>
                                        </p:attrNameLst>
                                      </p:cBhvr>
                                      <p:to>
                                        <a:srgbClr val="050505"/>
                                      </p:to>
                                    </p:animClr>
                                  </p:childTnLst>
                                </p:cTn>
                              </p:par>
                              <p:par>
                                <p:cTn id="29" presetID="3" presetClass="emph" presetSubtype="2" fill="hold" grpId="0" nodeType="withEffect">
                                  <p:stCondLst>
                                    <p:cond delay="0"/>
                                  </p:stCondLst>
                                  <p:childTnLst>
                                    <p:animClr clrSpc="rgb" dir="cw">
                                      <p:cBhvr override="childStyle">
                                        <p:cTn id="30" dur="500" fill="hold"/>
                                        <p:tgtEl>
                                          <p:spTgt spid="47">
                                            <p:txEl>
                                              <p:pRg st="0" end="0"/>
                                            </p:txEl>
                                          </p:spTgt>
                                        </p:tgtEl>
                                        <p:attrNameLst>
                                          <p:attrName>style.color</p:attrName>
                                        </p:attrNameLst>
                                      </p:cBhvr>
                                      <p:to>
                                        <a:srgbClr val="050505"/>
                                      </p:to>
                                    </p:animClr>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3" presetClass="emph" presetSubtype="2" fill="hold" grpId="0" nodeType="withEffect">
                                  <p:stCondLst>
                                    <p:cond delay="0"/>
                                  </p:stCondLst>
                                  <p:childTnLst>
                                    <p:animClr clrSpc="rgb" dir="cw">
                                      <p:cBhvr override="childStyle">
                                        <p:cTn id="40" dur="500" fill="hold"/>
                                        <p:tgtEl>
                                          <p:spTgt spid="48">
                                            <p:txEl>
                                              <p:pRg st="0" end="0"/>
                                            </p:txEl>
                                          </p:spTgt>
                                        </p:tgtEl>
                                        <p:attrNameLst>
                                          <p:attrName>style.color</p:attrName>
                                        </p:attrNameLst>
                                      </p:cBhvr>
                                      <p:to>
                                        <a:srgbClr val="050505"/>
                                      </p:to>
                                    </p:animClr>
                                  </p:childTnLst>
                                </p:cTn>
                              </p:par>
                              <p:par>
                                <p:cTn id="41" presetID="3" presetClass="emph" presetSubtype="2" fill="hold" grpId="0" nodeType="withEffect">
                                  <p:stCondLst>
                                    <p:cond delay="0"/>
                                  </p:stCondLst>
                                  <p:childTnLst>
                                    <p:animClr clrSpc="rgb" dir="cw">
                                      <p:cBhvr override="childStyle">
                                        <p:cTn id="42" dur="500" fill="hold"/>
                                        <p:tgtEl>
                                          <p:spTgt spid="39">
                                            <p:txEl>
                                              <p:pRg st="0" end="0"/>
                                            </p:txEl>
                                          </p:spTgt>
                                        </p:tgtEl>
                                        <p:attrNameLst>
                                          <p:attrName>style.color</p:attrName>
                                        </p:attrNameLst>
                                      </p:cBhvr>
                                      <p:to>
                                        <a:srgbClr val="050505"/>
                                      </p:to>
                                    </p:animClr>
                                  </p:childTnLst>
                                </p:cTn>
                              </p:par>
                              <p:par>
                                <p:cTn id="43" presetID="3" presetClass="emph" presetSubtype="2" fill="hold" grpId="0" nodeType="withEffect">
                                  <p:stCondLst>
                                    <p:cond delay="0"/>
                                  </p:stCondLst>
                                  <p:childTnLst>
                                    <p:animClr clrSpc="rgb" dir="cw">
                                      <p:cBhvr override="childStyle">
                                        <p:cTn id="44" dur="500" fill="hold"/>
                                        <p:tgtEl>
                                          <p:spTgt spid="40">
                                            <p:txEl>
                                              <p:pRg st="0" end="0"/>
                                            </p:txEl>
                                          </p:spTgt>
                                        </p:tgtEl>
                                        <p:attrNameLst>
                                          <p:attrName>style.color</p:attrName>
                                        </p:attrNameLst>
                                      </p:cBhvr>
                                      <p:to>
                                        <a:srgbClr val="050505"/>
                                      </p:to>
                                    </p:animClr>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3" presetClass="emph" presetSubtype="2" fill="hold" grpId="0" nodeType="withEffect">
                                  <p:stCondLst>
                                    <p:cond delay="0"/>
                                  </p:stCondLst>
                                  <p:childTnLst>
                                    <p:animClr clrSpc="rgb" dir="cw">
                                      <p:cBhvr override="childStyle">
                                        <p:cTn id="54" dur="500" fill="hold"/>
                                        <p:tgtEl>
                                          <p:spTgt spid="42">
                                            <p:txEl>
                                              <p:pRg st="0" end="0"/>
                                            </p:txEl>
                                          </p:spTgt>
                                        </p:tgtEl>
                                        <p:attrNameLst>
                                          <p:attrName>style.color</p:attrName>
                                        </p:attrNameLst>
                                      </p:cBhvr>
                                      <p:to>
                                        <a:srgbClr val="050505"/>
                                      </p:to>
                                    </p:animClr>
                                  </p:childTnLst>
                                </p:cTn>
                              </p:par>
                              <p:par>
                                <p:cTn id="55" presetID="3" presetClass="emph" presetSubtype="2" fill="hold" grpId="0" nodeType="withEffect">
                                  <p:stCondLst>
                                    <p:cond delay="0"/>
                                  </p:stCondLst>
                                  <p:childTnLst>
                                    <p:animClr clrSpc="rgb" dir="cw">
                                      <p:cBhvr override="childStyle">
                                        <p:cTn id="56" dur="500" fill="hold"/>
                                        <p:tgtEl>
                                          <p:spTgt spid="41">
                                            <p:txEl>
                                              <p:pRg st="0" end="0"/>
                                            </p:txEl>
                                          </p:spTgt>
                                        </p:tgtEl>
                                        <p:attrNameLst>
                                          <p:attrName>style.color</p:attrName>
                                        </p:attrNameLst>
                                      </p:cBhvr>
                                      <p:to>
                                        <a:srgbClr val="050505"/>
                                      </p:to>
                                    </p:animClr>
                                  </p:childTnLst>
                                </p:cTn>
                              </p:par>
                              <p:par>
                                <p:cTn id="57" presetID="3" presetClass="emph" presetSubtype="2" fill="hold" grpId="0" nodeType="withEffect">
                                  <p:stCondLst>
                                    <p:cond delay="0"/>
                                  </p:stCondLst>
                                  <p:childTnLst>
                                    <p:animClr clrSpc="rgb" dir="cw">
                                      <p:cBhvr override="childStyle">
                                        <p:cTn id="58" dur="500" fill="hold"/>
                                        <p:tgtEl>
                                          <p:spTgt spid="49">
                                            <p:txEl>
                                              <p:pRg st="0" end="0"/>
                                            </p:txEl>
                                          </p:spTgt>
                                        </p:tgtEl>
                                        <p:attrNameLst>
                                          <p:attrName>style.color</p:attrName>
                                        </p:attrNameLst>
                                      </p:cBhvr>
                                      <p:to>
                                        <a:srgbClr val="050505"/>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35" grpId="0" build="p">
        <p:tmplLst>
          <p:tmpl lvl="1">
            <p:tnLst>
              <p:par>
                <p:cTn presetID="3" presetClass="emph" presetSubtype="2" fill="hold" nodeType="withEffect">
                  <p:stCondLst>
                    <p:cond delay="0"/>
                  </p:stCondLst>
                  <p:childTnLst>
                    <p:animClr clrSpc="rgb" dir="cw">
                      <p:cBhvr override="childStyle">
                        <p:cTn dur="500" fill="hold"/>
                        <p:tgtEl>
                          <p:spTgt spid="35"/>
                        </p:tgtEl>
                        <p:attrNameLst>
                          <p:attrName>style.color</p:attrName>
                        </p:attrNameLst>
                      </p:cBhvr>
                      <p:to>
                        <a:srgbClr val="050505"/>
                      </p:to>
                    </p:animClr>
                  </p:childTnLst>
                </p:cTn>
              </p:par>
            </p:tnLst>
          </p:tmpl>
        </p:tmplLst>
      </p:bldP>
      <p:bldP spid="36" grpId="0" build="p">
        <p:tmplLst>
          <p:tmpl lvl="1">
            <p:tnLst>
              <p:par>
                <p:cTn presetID="3" presetClass="emph" presetSubtype="2" fill="hold" nodeType="withEffect">
                  <p:stCondLst>
                    <p:cond delay="0"/>
                  </p:stCondLst>
                  <p:childTnLst>
                    <p:animClr clrSpc="rgb" dir="cw">
                      <p:cBhvr override="childStyle">
                        <p:cTn dur="500" fill="hold"/>
                        <p:tgtEl>
                          <p:spTgt spid="36"/>
                        </p:tgtEl>
                        <p:attrNameLst>
                          <p:attrName>style.color</p:attrName>
                        </p:attrNameLst>
                      </p:cBhvr>
                      <p:to>
                        <a:srgbClr val="050505"/>
                      </p:to>
                    </p:animClr>
                  </p:childTnLst>
                </p:cTn>
              </p:par>
            </p:tnLst>
          </p:tmpl>
        </p:tmplLst>
      </p:bldP>
      <p:bldP spid="39" grpId="0" build="p">
        <p:tmplLst>
          <p:tmpl lvl="1">
            <p:tnLst>
              <p:par>
                <p:cTn presetID="3" presetClass="emph" presetSubtype="2" fill="hold" nodeType="withEffect">
                  <p:stCondLst>
                    <p:cond delay="0"/>
                  </p:stCondLst>
                  <p:childTnLst>
                    <p:animClr clrSpc="rgb" dir="cw">
                      <p:cBhvr override="childStyle">
                        <p:cTn dur="500" fill="hold"/>
                        <p:tgtEl>
                          <p:spTgt spid="39"/>
                        </p:tgtEl>
                        <p:attrNameLst>
                          <p:attrName>style.color</p:attrName>
                        </p:attrNameLst>
                      </p:cBhvr>
                      <p:to>
                        <a:srgbClr val="050505"/>
                      </p:to>
                    </p:animClr>
                  </p:childTnLst>
                </p:cTn>
              </p:par>
            </p:tnLst>
          </p:tmpl>
        </p:tmplLst>
      </p:bldP>
      <p:bldP spid="40" grpId="0" build="p">
        <p:tmplLst>
          <p:tmpl lvl="1">
            <p:tnLst>
              <p:par>
                <p:cTn presetID="3" presetClass="emph" presetSubtype="2" fill="hold" nodeType="withEffect">
                  <p:stCondLst>
                    <p:cond delay="0"/>
                  </p:stCondLst>
                  <p:childTnLst>
                    <p:animClr clrSpc="rgb" dir="cw">
                      <p:cBhvr override="childStyle">
                        <p:cTn dur="500" fill="hold"/>
                        <p:tgtEl>
                          <p:spTgt spid="40"/>
                        </p:tgtEl>
                        <p:attrNameLst>
                          <p:attrName>style.color</p:attrName>
                        </p:attrNameLst>
                      </p:cBhvr>
                      <p:to>
                        <a:srgbClr val="050505"/>
                      </p:to>
                    </p:animClr>
                  </p:childTnLst>
                </p:cTn>
              </p:par>
            </p:tnLst>
          </p:tmpl>
        </p:tmplLst>
      </p:bldP>
      <p:bldP spid="41" grpId="0" build="p">
        <p:tmplLst>
          <p:tmpl lvl="1">
            <p:tnLst>
              <p:par>
                <p:cTn presetID="3" presetClass="emph" presetSubtype="2" fill="hold" nodeType="withEffect">
                  <p:stCondLst>
                    <p:cond delay="0"/>
                  </p:stCondLst>
                  <p:childTnLst>
                    <p:animClr clrSpc="rgb" dir="cw">
                      <p:cBhvr override="childStyle">
                        <p:cTn dur="500" fill="hold"/>
                        <p:tgtEl>
                          <p:spTgt spid="41"/>
                        </p:tgtEl>
                        <p:attrNameLst>
                          <p:attrName>style.color</p:attrName>
                        </p:attrNameLst>
                      </p:cBhvr>
                      <p:to>
                        <a:srgbClr val="050505"/>
                      </p:to>
                    </p:animClr>
                  </p:childTnLst>
                </p:cTn>
              </p:par>
            </p:tnLst>
          </p:tmpl>
        </p:tmplLst>
      </p:bldP>
      <p:bldP spid="42" grpId="0" build="p">
        <p:tmplLst>
          <p:tmpl lvl="1">
            <p:tnLst>
              <p:par>
                <p:cTn presetID="3" presetClass="emph" presetSubtype="2" fill="hold" nodeType="withEffect">
                  <p:stCondLst>
                    <p:cond delay="0"/>
                  </p:stCondLst>
                  <p:childTnLst>
                    <p:animClr clrSpc="rgb" dir="cw">
                      <p:cBhvr override="childStyle">
                        <p:cTn dur="500" fill="hold"/>
                        <p:tgtEl>
                          <p:spTgt spid="42"/>
                        </p:tgtEl>
                        <p:attrNameLst>
                          <p:attrName>style.color</p:attrName>
                        </p:attrNameLst>
                      </p:cBhvr>
                      <p:to>
                        <a:srgbClr val="050505"/>
                      </p:to>
                    </p:animClr>
                  </p:childTnLst>
                </p:cTn>
              </p:par>
            </p:tnLst>
          </p:tmpl>
        </p:tmplLst>
      </p:bldP>
      <p:bldP spid="43" grpId="0" build="p">
        <p:tmplLst>
          <p:tmpl lvl="1">
            <p:tnLst>
              <p:par>
                <p:cTn presetID="3" presetClass="emph" presetSubtype="2" fill="hold" nodeType="withEffect">
                  <p:stCondLst>
                    <p:cond delay="0"/>
                  </p:stCondLst>
                  <p:childTnLst>
                    <p:animClr clrSpc="rgb" dir="cw">
                      <p:cBhvr override="childStyle">
                        <p:cTn dur="500" fill="hold"/>
                        <p:tgtEl>
                          <p:spTgt spid="43"/>
                        </p:tgtEl>
                        <p:attrNameLst>
                          <p:attrName>style.color</p:attrName>
                        </p:attrNameLst>
                      </p:cBhvr>
                      <p:to>
                        <a:srgbClr val="050505"/>
                      </p:to>
                    </p:animClr>
                  </p:childTnLst>
                </p:cTn>
              </p:par>
            </p:tnLst>
          </p:tmpl>
        </p:tmplLst>
      </p:bldP>
      <p:bldP spid="44" grpId="0" build="p">
        <p:tmplLst>
          <p:tmpl lvl="1">
            <p:tnLst>
              <p:par>
                <p:cTn presetID="3" presetClass="emph" presetSubtype="2" fill="hold" nodeType="withEffect">
                  <p:stCondLst>
                    <p:cond delay="0"/>
                  </p:stCondLst>
                  <p:childTnLst>
                    <p:animClr clrSpc="rgb" dir="cw">
                      <p:cBhvr override="childStyle">
                        <p:cTn dur="500" fill="hold"/>
                        <p:tgtEl>
                          <p:spTgt spid="44"/>
                        </p:tgtEl>
                        <p:attrNameLst>
                          <p:attrName>style.color</p:attrName>
                        </p:attrNameLst>
                      </p:cBhvr>
                      <p:to>
                        <a:srgbClr val="050505"/>
                      </p:to>
                    </p:animClr>
                  </p:childTnLst>
                </p:cTn>
              </p:par>
            </p:tnLst>
          </p:tmpl>
        </p:tmplLst>
      </p:bldP>
      <p:bldP spid="45" grpId="0" build="p">
        <p:tmplLst>
          <p:tmpl lvl="1">
            <p:tnLst>
              <p:par>
                <p:cTn presetID="3" presetClass="emph" presetSubtype="2" fill="hold" nodeType="withEffect">
                  <p:stCondLst>
                    <p:cond delay="0"/>
                  </p:stCondLst>
                  <p:childTnLst>
                    <p:animClr clrSpc="rgb" dir="cw">
                      <p:cBhvr override="childStyle">
                        <p:cTn dur="500" fill="hold"/>
                        <p:tgtEl>
                          <p:spTgt spid="45"/>
                        </p:tgtEl>
                        <p:attrNameLst>
                          <p:attrName>style.color</p:attrName>
                        </p:attrNameLst>
                      </p:cBhvr>
                      <p:to>
                        <a:srgbClr val="050505"/>
                      </p:to>
                    </p:animClr>
                  </p:childTnLst>
                </p:cTn>
              </p:par>
            </p:tnLst>
          </p:tmpl>
        </p:tmplLst>
      </p:bldP>
      <p:bldP spid="47" grpId="0" build="p">
        <p:tmplLst>
          <p:tmpl lvl="1">
            <p:tnLst>
              <p:par>
                <p:cTn presetID="3" presetClass="emph" presetSubtype="2" fill="hold" nodeType="withEffect">
                  <p:stCondLst>
                    <p:cond delay="0"/>
                  </p:stCondLst>
                  <p:childTnLst>
                    <p:animClr clrSpc="rgb" dir="cw">
                      <p:cBhvr override="childStyle">
                        <p:cTn dur="500" fill="hold"/>
                        <p:tgtEl>
                          <p:spTgt spid="47"/>
                        </p:tgtEl>
                        <p:attrNameLst>
                          <p:attrName>style.color</p:attrName>
                        </p:attrNameLst>
                      </p:cBhvr>
                      <p:to>
                        <a:srgbClr val="050505"/>
                      </p:to>
                    </p:animClr>
                  </p:childTnLst>
                </p:cTn>
              </p:par>
            </p:tnLst>
          </p:tmpl>
        </p:tmplLst>
      </p:bldP>
      <p:bldP spid="48" grpId="0" build="p">
        <p:tmplLst>
          <p:tmpl lvl="1">
            <p:tnLst>
              <p:par>
                <p:cTn presetID="3" presetClass="emph" presetSubtype="2" fill="hold" nodeType="withEffect">
                  <p:stCondLst>
                    <p:cond delay="0"/>
                  </p:stCondLst>
                  <p:childTnLst>
                    <p:animClr clrSpc="rgb" dir="cw">
                      <p:cBhvr override="childStyle">
                        <p:cTn dur="500" fill="hold"/>
                        <p:tgtEl>
                          <p:spTgt spid="48"/>
                        </p:tgtEl>
                        <p:attrNameLst>
                          <p:attrName>style.color</p:attrName>
                        </p:attrNameLst>
                      </p:cBhvr>
                      <p:to>
                        <a:srgbClr val="050505"/>
                      </p:to>
                    </p:animClr>
                  </p:childTnLst>
                </p:cTn>
              </p:par>
            </p:tnLst>
          </p:tmpl>
        </p:tmplLst>
      </p:bldP>
      <p:bldP spid="49" grpId="0" build="p">
        <p:tmplLst>
          <p:tmpl lvl="1">
            <p:tnLst>
              <p:par>
                <p:cTn presetID="3" presetClass="emph" presetSubtype="2" fill="hold" nodeType="withEffect">
                  <p:stCondLst>
                    <p:cond delay="0"/>
                  </p:stCondLst>
                  <p:childTnLst>
                    <p:animClr clrSpc="rgb" dir="cw">
                      <p:cBhvr override="childStyle">
                        <p:cTn dur="500" fill="hold"/>
                        <p:tgtEl>
                          <p:spTgt spid="49"/>
                        </p:tgtEl>
                        <p:attrNameLst>
                          <p:attrName>style.color</p:attrName>
                        </p:attrNameLst>
                      </p:cBhvr>
                      <p:to>
                        <a:srgbClr val="050505"/>
                      </p:to>
                    </p:animClr>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 Steps to Success Diagram">
    <p:spTree>
      <p:nvGrpSpPr>
        <p:cNvPr id="1" name=""/>
        <p:cNvGrpSpPr/>
        <p:nvPr/>
      </p:nvGrpSpPr>
      <p:grpSpPr>
        <a:xfrm>
          <a:off x="0" y="0"/>
          <a:ext cx="0" cy="0"/>
          <a:chOff x="0" y="0"/>
          <a:chExt cx="0" cy="0"/>
        </a:xfrm>
      </p:grpSpPr>
      <p:sp>
        <p:nvSpPr>
          <p:cNvPr id="6" name="Rectangle 5"/>
          <p:cNvSpPr/>
          <p:nvPr>
            <p:custDataLst>
              <p:tags r:id="rId1"/>
            </p:custDataLst>
          </p:nvPr>
        </p:nvSpPr>
        <p:spPr>
          <a:xfrm>
            <a:off x="2117" y="1485130"/>
            <a:ext cx="12190413" cy="537644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dirty="0"/>
          </a:p>
        </p:txBody>
      </p:sp>
      <p:sp>
        <p:nvSpPr>
          <p:cNvPr id="2" name="Title 1"/>
          <p:cNvSpPr>
            <a:spLocks noGrp="1"/>
          </p:cNvSpPr>
          <p:nvPr>
            <p:ph type="title"/>
            <p:custDataLst>
              <p:tags r:id="rId2"/>
            </p:custDataLst>
          </p:nvPr>
        </p:nvSpPr>
        <p:spPr>
          <a:solidFill>
            <a:srgbClr val="224E6E">
              <a:alpha val="38000"/>
            </a:srgbClr>
          </a:solidFill>
        </p:spPr>
        <p:txBody>
          <a:bodyPr/>
          <a:lstStyle/>
          <a:p>
            <a:r>
              <a:rPr lang="fr-FR"/>
              <a:t>Modifiez le style du titre</a:t>
            </a:r>
            <a:endParaRPr lang="en-IN"/>
          </a:p>
        </p:txBody>
      </p:sp>
      <p:sp>
        <p:nvSpPr>
          <p:cNvPr id="3" name="Date Placeholder 2"/>
          <p:cNvSpPr>
            <a:spLocks noGrp="1"/>
          </p:cNvSpPr>
          <p:nvPr>
            <p:ph type="dt" sz="half" idx="10"/>
          </p:nvPr>
        </p:nvSpPr>
        <p:spPr/>
        <p:txBody>
          <a:bodyPr/>
          <a:lstStyle/>
          <a:p>
            <a:fld id="{275B5A12-BF40-487B-9B07-94374245DEF5}" type="datetimeFigureOut">
              <a:rPr lang="en-US" smtClean="0"/>
              <a:t>8/19/24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A646B2-FA89-47DE-9A40-3BEE6D901A6D}" type="slidenum">
              <a:rPr lang="en-US" smtClean="0"/>
              <a:t>‹#›</a:t>
            </a:fld>
            <a:endParaRPr lang="en-US"/>
          </a:p>
        </p:txBody>
      </p:sp>
      <p:grpSp>
        <p:nvGrpSpPr>
          <p:cNvPr id="21" name="Group 20"/>
          <p:cNvGrpSpPr/>
          <p:nvPr>
            <p:custDataLst>
              <p:tags r:id="rId3"/>
            </p:custDataLst>
          </p:nvPr>
        </p:nvGrpSpPr>
        <p:grpSpPr>
          <a:xfrm>
            <a:off x="58267" y="1524974"/>
            <a:ext cx="11903773" cy="4977874"/>
            <a:chOff x="107504" y="1526338"/>
            <a:chExt cx="8884096" cy="4710975"/>
          </a:xfrm>
        </p:grpSpPr>
        <p:graphicFrame>
          <p:nvGraphicFramePr>
            <p:cNvPr id="9" name="Diagram 8"/>
            <p:cNvGraphicFramePr/>
            <p:nvPr>
              <p:extLst>
                <p:ext uri="{D42A27DB-BD31-4B8C-83A1-F6EECF244321}">
                  <p14:modId xmlns:p14="http://schemas.microsoft.com/office/powerpoint/2010/main" val="472163814"/>
                </p:ext>
              </p:extLst>
            </p:nvPr>
          </p:nvGraphicFramePr>
          <p:xfrm>
            <a:off x="107504" y="2631990"/>
            <a:ext cx="8884096" cy="36053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Freeform 9"/>
            <p:cNvSpPr>
              <a:spLocks/>
            </p:cNvSpPr>
            <p:nvPr/>
          </p:nvSpPr>
          <p:spPr bwMode="auto">
            <a:xfrm>
              <a:off x="6770576" y="1526338"/>
              <a:ext cx="373450" cy="1116238"/>
            </a:xfrm>
            <a:custGeom>
              <a:avLst/>
              <a:gdLst/>
              <a:ahLst/>
              <a:cxnLst>
                <a:cxn ang="0">
                  <a:pos x="83" y="152"/>
                </a:cxn>
                <a:cxn ang="0">
                  <a:pos x="72" y="137"/>
                </a:cxn>
                <a:cxn ang="0">
                  <a:pos x="69" y="106"/>
                </a:cxn>
                <a:cxn ang="0">
                  <a:pos x="60" y="72"/>
                </a:cxn>
                <a:cxn ang="0">
                  <a:pos x="43" y="39"/>
                </a:cxn>
                <a:cxn ang="0">
                  <a:pos x="37" y="12"/>
                </a:cxn>
                <a:cxn ang="0">
                  <a:pos x="29" y="0"/>
                </a:cxn>
                <a:cxn ang="0">
                  <a:pos x="21" y="26"/>
                </a:cxn>
                <a:cxn ang="0">
                  <a:pos x="25" y="52"/>
                </a:cxn>
                <a:cxn ang="0">
                  <a:pos x="37" y="96"/>
                </a:cxn>
                <a:cxn ang="0">
                  <a:pos x="30" y="122"/>
                </a:cxn>
                <a:cxn ang="0">
                  <a:pos x="20" y="156"/>
                </a:cxn>
                <a:cxn ang="0">
                  <a:pos x="21" y="227"/>
                </a:cxn>
                <a:cxn ang="0">
                  <a:pos x="9" y="270"/>
                </a:cxn>
                <a:cxn ang="0">
                  <a:pos x="32" y="334"/>
                </a:cxn>
                <a:cxn ang="0">
                  <a:pos x="30" y="427"/>
                </a:cxn>
                <a:cxn ang="0">
                  <a:pos x="15" y="475"/>
                </a:cxn>
                <a:cxn ang="0">
                  <a:pos x="12" y="525"/>
                </a:cxn>
                <a:cxn ang="0">
                  <a:pos x="59" y="597"/>
                </a:cxn>
                <a:cxn ang="0">
                  <a:pos x="63" y="683"/>
                </a:cxn>
                <a:cxn ang="0">
                  <a:pos x="70" y="733"/>
                </a:cxn>
                <a:cxn ang="0">
                  <a:pos x="65" y="831"/>
                </a:cxn>
                <a:cxn ang="0">
                  <a:pos x="69" y="874"/>
                </a:cxn>
                <a:cxn ang="0">
                  <a:pos x="61" y="915"/>
                </a:cxn>
                <a:cxn ang="0">
                  <a:pos x="61" y="935"/>
                </a:cxn>
                <a:cxn ang="0">
                  <a:pos x="82" y="948"/>
                </a:cxn>
                <a:cxn ang="0">
                  <a:pos x="118" y="960"/>
                </a:cxn>
                <a:cxn ang="0">
                  <a:pos x="158" y="942"/>
                </a:cxn>
                <a:cxn ang="0">
                  <a:pos x="209" y="930"/>
                </a:cxn>
                <a:cxn ang="0">
                  <a:pos x="166" y="911"/>
                </a:cxn>
                <a:cxn ang="0">
                  <a:pos x="166" y="884"/>
                </a:cxn>
                <a:cxn ang="0">
                  <a:pos x="205" y="693"/>
                </a:cxn>
                <a:cxn ang="0">
                  <a:pos x="206" y="532"/>
                </a:cxn>
                <a:cxn ang="0">
                  <a:pos x="261" y="541"/>
                </a:cxn>
                <a:cxn ang="0">
                  <a:pos x="247" y="481"/>
                </a:cxn>
                <a:cxn ang="0">
                  <a:pos x="222" y="395"/>
                </a:cxn>
                <a:cxn ang="0">
                  <a:pos x="196" y="310"/>
                </a:cxn>
                <a:cxn ang="0">
                  <a:pos x="241" y="268"/>
                </a:cxn>
                <a:cxn ang="0">
                  <a:pos x="284" y="209"/>
                </a:cxn>
                <a:cxn ang="0">
                  <a:pos x="302" y="183"/>
                </a:cxn>
                <a:cxn ang="0">
                  <a:pos x="299" y="167"/>
                </a:cxn>
                <a:cxn ang="0">
                  <a:pos x="310" y="139"/>
                </a:cxn>
                <a:cxn ang="0">
                  <a:pos x="337" y="95"/>
                </a:cxn>
                <a:cxn ang="0">
                  <a:pos x="342" y="69"/>
                </a:cxn>
                <a:cxn ang="0">
                  <a:pos x="346" y="55"/>
                </a:cxn>
                <a:cxn ang="0">
                  <a:pos x="331" y="58"/>
                </a:cxn>
                <a:cxn ang="0">
                  <a:pos x="321" y="75"/>
                </a:cxn>
                <a:cxn ang="0">
                  <a:pos x="319" y="54"/>
                </a:cxn>
                <a:cxn ang="0">
                  <a:pos x="306" y="82"/>
                </a:cxn>
                <a:cxn ang="0">
                  <a:pos x="287" y="74"/>
                </a:cxn>
                <a:cxn ang="0">
                  <a:pos x="284" y="84"/>
                </a:cxn>
                <a:cxn ang="0">
                  <a:pos x="290" y="109"/>
                </a:cxn>
                <a:cxn ang="0">
                  <a:pos x="284" y="132"/>
                </a:cxn>
                <a:cxn ang="0">
                  <a:pos x="269" y="155"/>
                </a:cxn>
                <a:cxn ang="0">
                  <a:pos x="248" y="177"/>
                </a:cxn>
                <a:cxn ang="0">
                  <a:pos x="232" y="195"/>
                </a:cxn>
                <a:cxn ang="0">
                  <a:pos x="207" y="226"/>
                </a:cxn>
                <a:cxn ang="0">
                  <a:pos x="175" y="254"/>
                </a:cxn>
                <a:cxn ang="0">
                  <a:pos x="168" y="229"/>
                </a:cxn>
                <a:cxn ang="0">
                  <a:pos x="169" y="192"/>
                </a:cxn>
                <a:cxn ang="0">
                  <a:pos x="151" y="157"/>
                </a:cxn>
                <a:cxn ang="0">
                  <a:pos x="150" y="148"/>
                </a:cxn>
                <a:cxn ang="0">
                  <a:pos x="141" y="139"/>
                </a:cxn>
              </a:cxnLst>
              <a:rect l="0" t="0" r="r" b="b"/>
              <a:pathLst>
                <a:path w="351" h="961">
                  <a:moveTo>
                    <a:pt x="113" y="140"/>
                  </a:moveTo>
                  <a:cubicBezTo>
                    <a:pt x="103" y="142"/>
                    <a:pt x="92" y="146"/>
                    <a:pt x="91" y="147"/>
                  </a:cubicBezTo>
                  <a:cubicBezTo>
                    <a:pt x="90" y="147"/>
                    <a:pt x="85" y="150"/>
                    <a:pt x="84" y="151"/>
                  </a:cubicBezTo>
                  <a:cubicBezTo>
                    <a:pt x="84" y="151"/>
                    <a:pt x="83" y="152"/>
                    <a:pt x="83" y="152"/>
                  </a:cubicBezTo>
                  <a:cubicBezTo>
                    <a:pt x="82" y="153"/>
                    <a:pt x="77" y="160"/>
                    <a:pt x="75" y="161"/>
                  </a:cubicBezTo>
                  <a:cubicBezTo>
                    <a:pt x="75" y="161"/>
                    <a:pt x="74" y="160"/>
                    <a:pt x="74" y="161"/>
                  </a:cubicBezTo>
                  <a:cubicBezTo>
                    <a:pt x="73" y="158"/>
                    <a:pt x="73" y="154"/>
                    <a:pt x="73" y="151"/>
                  </a:cubicBezTo>
                  <a:cubicBezTo>
                    <a:pt x="73" y="145"/>
                    <a:pt x="73" y="140"/>
                    <a:pt x="72" y="137"/>
                  </a:cubicBezTo>
                  <a:cubicBezTo>
                    <a:pt x="71" y="135"/>
                    <a:pt x="69" y="134"/>
                    <a:pt x="67" y="134"/>
                  </a:cubicBezTo>
                  <a:cubicBezTo>
                    <a:pt x="68" y="128"/>
                    <a:pt x="70" y="121"/>
                    <a:pt x="71" y="116"/>
                  </a:cubicBezTo>
                  <a:cubicBezTo>
                    <a:pt x="71" y="114"/>
                    <a:pt x="72" y="111"/>
                    <a:pt x="72" y="110"/>
                  </a:cubicBezTo>
                  <a:cubicBezTo>
                    <a:pt x="72" y="108"/>
                    <a:pt x="70" y="107"/>
                    <a:pt x="69" y="106"/>
                  </a:cubicBezTo>
                  <a:cubicBezTo>
                    <a:pt x="67" y="105"/>
                    <a:pt x="66" y="104"/>
                    <a:pt x="65" y="103"/>
                  </a:cubicBezTo>
                  <a:cubicBezTo>
                    <a:pt x="65" y="101"/>
                    <a:pt x="63" y="99"/>
                    <a:pt x="60" y="99"/>
                  </a:cubicBezTo>
                  <a:cubicBezTo>
                    <a:pt x="59" y="93"/>
                    <a:pt x="62" y="89"/>
                    <a:pt x="63" y="85"/>
                  </a:cubicBezTo>
                  <a:cubicBezTo>
                    <a:pt x="63" y="79"/>
                    <a:pt x="61" y="77"/>
                    <a:pt x="60" y="72"/>
                  </a:cubicBezTo>
                  <a:cubicBezTo>
                    <a:pt x="60" y="71"/>
                    <a:pt x="59" y="71"/>
                    <a:pt x="59" y="70"/>
                  </a:cubicBezTo>
                  <a:cubicBezTo>
                    <a:pt x="57" y="65"/>
                    <a:pt x="55" y="61"/>
                    <a:pt x="52" y="57"/>
                  </a:cubicBezTo>
                  <a:cubicBezTo>
                    <a:pt x="51" y="55"/>
                    <a:pt x="49" y="52"/>
                    <a:pt x="48" y="50"/>
                  </a:cubicBezTo>
                  <a:cubicBezTo>
                    <a:pt x="45" y="47"/>
                    <a:pt x="44" y="44"/>
                    <a:pt x="43" y="39"/>
                  </a:cubicBezTo>
                  <a:cubicBezTo>
                    <a:pt x="42" y="37"/>
                    <a:pt x="42" y="35"/>
                    <a:pt x="42" y="33"/>
                  </a:cubicBezTo>
                  <a:cubicBezTo>
                    <a:pt x="42" y="30"/>
                    <a:pt x="42" y="28"/>
                    <a:pt x="41" y="26"/>
                  </a:cubicBezTo>
                  <a:cubicBezTo>
                    <a:pt x="40" y="24"/>
                    <a:pt x="39" y="23"/>
                    <a:pt x="37" y="22"/>
                  </a:cubicBezTo>
                  <a:cubicBezTo>
                    <a:pt x="36" y="19"/>
                    <a:pt x="37" y="15"/>
                    <a:pt x="37" y="12"/>
                  </a:cubicBezTo>
                  <a:cubicBezTo>
                    <a:pt x="36" y="10"/>
                    <a:pt x="35" y="9"/>
                    <a:pt x="34" y="7"/>
                  </a:cubicBezTo>
                  <a:cubicBezTo>
                    <a:pt x="34" y="5"/>
                    <a:pt x="34" y="4"/>
                    <a:pt x="33" y="3"/>
                  </a:cubicBezTo>
                  <a:cubicBezTo>
                    <a:pt x="32" y="1"/>
                    <a:pt x="31" y="1"/>
                    <a:pt x="30" y="0"/>
                  </a:cubicBezTo>
                  <a:cubicBezTo>
                    <a:pt x="30" y="0"/>
                    <a:pt x="29" y="0"/>
                    <a:pt x="29" y="0"/>
                  </a:cubicBezTo>
                  <a:cubicBezTo>
                    <a:pt x="26" y="1"/>
                    <a:pt x="26" y="4"/>
                    <a:pt x="27" y="6"/>
                  </a:cubicBezTo>
                  <a:cubicBezTo>
                    <a:pt x="25" y="6"/>
                    <a:pt x="24" y="6"/>
                    <a:pt x="23" y="7"/>
                  </a:cubicBezTo>
                  <a:cubicBezTo>
                    <a:pt x="22" y="8"/>
                    <a:pt x="23" y="9"/>
                    <a:pt x="22" y="11"/>
                  </a:cubicBezTo>
                  <a:cubicBezTo>
                    <a:pt x="22" y="16"/>
                    <a:pt x="22" y="22"/>
                    <a:pt x="21" y="26"/>
                  </a:cubicBezTo>
                  <a:cubicBezTo>
                    <a:pt x="21" y="27"/>
                    <a:pt x="21" y="29"/>
                    <a:pt x="21" y="30"/>
                  </a:cubicBezTo>
                  <a:cubicBezTo>
                    <a:pt x="21" y="31"/>
                    <a:pt x="21" y="33"/>
                    <a:pt x="22" y="35"/>
                  </a:cubicBezTo>
                  <a:cubicBezTo>
                    <a:pt x="22" y="39"/>
                    <a:pt x="23" y="42"/>
                    <a:pt x="24" y="46"/>
                  </a:cubicBezTo>
                  <a:cubicBezTo>
                    <a:pt x="25" y="48"/>
                    <a:pt x="25" y="50"/>
                    <a:pt x="25" y="52"/>
                  </a:cubicBezTo>
                  <a:cubicBezTo>
                    <a:pt x="26" y="57"/>
                    <a:pt x="29" y="63"/>
                    <a:pt x="31" y="68"/>
                  </a:cubicBezTo>
                  <a:cubicBezTo>
                    <a:pt x="33" y="70"/>
                    <a:pt x="34" y="73"/>
                    <a:pt x="35" y="76"/>
                  </a:cubicBezTo>
                  <a:cubicBezTo>
                    <a:pt x="36" y="79"/>
                    <a:pt x="37" y="82"/>
                    <a:pt x="38" y="84"/>
                  </a:cubicBezTo>
                  <a:cubicBezTo>
                    <a:pt x="38" y="88"/>
                    <a:pt x="37" y="92"/>
                    <a:pt x="37" y="96"/>
                  </a:cubicBezTo>
                  <a:cubicBezTo>
                    <a:pt x="37" y="96"/>
                    <a:pt x="36" y="97"/>
                    <a:pt x="35" y="97"/>
                  </a:cubicBezTo>
                  <a:cubicBezTo>
                    <a:pt x="34" y="98"/>
                    <a:pt x="34" y="98"/>
                    <a:pt x="33" y="100"/>
                  </a:cubicBezTo>
                  <a:cubicBezTo>
                    <a:pt x="31" y="100"/>
                    <a:pt x="31" y="102"/>
                    <a:pt x="31" y="104"/>
                  </a:cubicBezTo>
                  <a:cubicBezTo>
                    <a:pt x="30" y="111"/>
                    <a:pt x="30" y="116"/>
                    <a:pt x="30" y="122"/>
                  </a:cubicBezTo>
                  <a:cubicBezTo>
                    <a:pt x="30" y="125"/>
                    <a:pt x="30" y="128"/>
                    <a:pt x="29" y="130"/>
                  </a:cubicBezTo>
                  <a:cubicBezTo>
                    <a:pt x="28" y="131"/>
                    <a:pt x="26" y="131"/>
                    <a:pt x="25" y="132"/>
                  </a:cubicBezTo>
                  <a:cubicBezTo>
                    <a:pt x="22" y="134"/>
                    <a:pt x="22" y="136"/>
                    <a:pt x="21" y="140"/>
                  </a:cubicBezTo>
                  <a:cubicBezTo>
                    <a:pt x="20" y="146"/>
                    <a:pt x="20" y="150"/>
                    <a:pt x="20" y="156"/>
                  </a:cubicBezTo>
                  <a:cubicBezTo>
                    <a:pt x="20" y="167"/>
                    <a:pt x="21" y="177"/>
                    <a:pt x="20" y="188"/>
                  </a:cubicBezTo>
                  <a:cubicBezTo>
                    <a:pt x="20" y="195"/>
                    <a:pt x="20" y="202"/>
                    <a:pt x="19" y="209"/>
                  </a:cubicBezTo>
                  <a:cubicBezTo>
                    <a:pt x="19" y="214"/>
                    <a:pt x="19" y="218"/>
                    <a:pt x="20" y="223"/>
                  </a:cubicBezTo>
                  <a:cubicBezTo>
                    <a:pt x="20" y="225"/>
                    <a:pt x="21" y="226"/>
                    <a:pt x="21" y="227"/>
                  </a:cubicBezTo>
                  <a:cubicBezTo>
                    <a:pt x="21" y="230"/>
                    <a:pt x="21" y="232"/>
                    <a:pt x="20" y="234"/>
                  </a:cubicBezTo>
                  <a:cubicBezTo>
                    <a:pt x="19" y="238"/>
                    <a:pt x="17" y="241"/>
                    <a:pt x="15" y="245"/>
                  </a:cubicBezTo>
                  <a:cubicBezTo>
                    <a:pt x="13" y="248"/>
                    <a:pt x="12" y="252"/>
                    <a:pt x="11" y="256"/>
                  </a:cubicBezTo>
                  <a:cubicBezTo>
                    <a:pt x="9" y="260"/>
                    <a:pt x="8" y="265"/>
                    <a:pt x="9" y="270"/>
                  </a:cubicBezTo>
                  <a:cubicBezTo>
                    <a:pt x="9" y="274"/>
                    <a:pt x="10" y="279"/>
                    <a:pt x="12" y="283"/>
                  </a:cubicBezTo>
                  <a:cubicBezTo>
                    <a:pt x="13" y="286"/>
                    <a:pt x="15" y="289"/>
                    <a:pt x="17" y="293"/>
                  </a:cubicBezTo>
                  <a:cubicBezTo>
                    <a:pt x="22" y="303"/>
                    <a:pt x="28" y="314"/>
                    <a:pt x="31" y="327"/>
                  </a:cubicBezTo>
                  <a:cubicBezTo>
                    <a:pt x="31" y="329"/>
                    <a:pt x="32" y="331"/>
                    <a:pt x="32" y="334"/>
                  </a:cubicBezTo>
                  <a:cubicBezTo>
                    <a:pt x="33" y="340"/>
                    <a:pt x="35" y="346"/>
                    <a:pt x="37" y="353"/>
                  </a:cubicBezTo>
                  <a:cubicBezTo>
                    <a:pt x="39" y="361"/>
                    <a:pt x="42" y="369"/>
                    <a:pt x="42" y="379"/>
                  </a:cubicBezTo>
                  <a:cubicBezTo>
                    <a:pt x="42" y="389"/>
                    <a:pt x="41" y="398"/>
                    <a:pt x="38" y="407"/>
                  </a:cubicBezTo>
                  <a:cubicBezTo>
                    <a:pt x="36" y="413"/>
                    <a:pt x="33" y="421"/>
                    <a:pt x="30" y="427"/>
                  </a:cubicBezTo>
                  <a:cubicBezTo>
                    <a:pt x="30" y="428"/>
                    <a:pt x="29" y="429"/>
                    <a:pt x="29" y="430"/>
                  </a:cubicBezTo>
                  <a:cubicBezTo>
                    <a:pt x="29" y="431"/>
                    <a:pt x="30" y="431"/>
                    <a:pt x="30" y="432"/>
                  </a:cubicBezTo>
                  <a:cubicBezTo>
                    <a:pt x="27" y="439"/>
                    <a:pt x="25" y="446"/>
                    <a:pt x="22" y="454"/>
                  </a:cubicBezTo>
                  <a:cubicBezTo>
                    <a:pt x="20" y="461"/>
                    <a:pt x="17" y="468"/>
                    <a:pt x="15" y="475"/>
                  </a:cubicBezTo>
                  <a:cubicBezTo>
                    <a:pt x="13" y="483"/>
                    <a:pt x="10" y="489"/>
                    <a:pt x="7" y="497"/>
                  </a:cubicBezTo>
                  <a:cubicBezTo>
                    <a:pt x="6" y="500"/>
                    <a:pt x="5" y="504"/>
                    <a:pt x="4" y="508"/>
                  </a:cubicBezTo>
                  <a:cubicBezTo>
                    <a:pt x="2" y="511"/>
                    <a:pt x="1" y="515"/>
                    <a:pt x="0" y="519"/>
                  </a:cubicBezTo>
                  <a:cubicBezTo>
                    <a:pt x="4" y="521"/>
                    <a:pt x="8" y="523"/>
                    <a:pt x="12" y="525"/>
                  </a:cubicBezTo>
                  <a:cubicBezTo>
                    <a:pt x="25" y="531"/>
                    <a:pt x="38" y="536"/>
                    <a:pt x="52" y="541"/>
                  </a:cubicBezTo>
                  <a:cubicBezTo>
                    <a:pt x="52" y="545"/>
                    <a:pt x="53" y="548"/>
                    <a:pt x="53" y="552"/>
                  </a:cubicBezTo>
                  <a:cubicBezTo>
                    <a:pt x="53" y="556"/>
                    <a:pt x="53" y="560"/>
                    <a:pt x="54" y="563"/>
                  </a:cubicBezTo>
                  <a:cubicBezTo>
                    <a:pt x="55" y="575"/>
                    <a:pt x="57" y="586"/>
                    <a:pt x="59" y="597"/>
                  </a:cubicBezTo>
                  <a:cubicBezTo>
                    <a:pt x="60" y="601"/>
                    <a:pt x="60" y="604"/>
                    <a:pt x="60" y="609"/>
                  </a:cubicBezTo>
                  <a:cubicBezTo>
                    <a:pt x="59" y="617"/>
                    <a:pt x="60" y="625"/>
                    <a:pt x="60" y="634"/>
                  </a:cubicBezTo>
                  <a:cubicBezTo>
                    <a:pt x="60" y="643"/>
                    <a:pt x="60" y="651"/>
                    <a:pt x="61" y="659"/>
                  </a:cubicBezTo>
                  <a:cubicBezTo>
                    <a:pt x="61" y="667"/>
                    <a:pt x="62" y="675"/>
                    <a:pt x="63" y="683"/>
                  </a:cubicBezTo>
                  <a:cubicBezTo>
                    <a:pt x="63" y="690"/>
                    <a:pt x="64" y="698"/>
                    <a:pt x="65" y="705"/>
                  </a:cubicBezTo>
                  <a:cubicBezTo>
                    <a:pt x="66" y="710"/>
                    <a:pt x="68" y="715"/>
                    <a:pt x="70" y="720"/>
                  </a:cubicBezTo>
                  <a:cubicBezTo>
                    <a:pt x="70" y="722"/>
                    <a:pt x="71" y="723"/>
                    <a:pt x="71" y="725"/>
                  </a:cubicBezTo>
                  <a:cubicBezTo>
                    <a:pt x="72" y="727"/>
                    <a:pt x="70" y="730"/>
                    <a:pt x="70" y="733"/>
                  </a:cubicBezTo>
                  <a:cubicBezTo>
                    <a:pt x="68" y="740"/>
                    <a:pt x="67" y="750"/>
                    <a:pt x="66" y="757"/>
                  </a:cubicBezTo>
                  <a:cubicBezTo>
                    <a:pt x="66" y="763"/>
                    <a:pt x="65" y="769"/>
                    <a:pt x="65" y="775"/>
                  </a:cubicBezTo>
                  <a:cubicBezTo>
                    <a:pt x="64" y="781"/>
                    <a:pt x="65" y="787"/>
                    <a:pt x="65" y="794"/>
                  </a:cubicBezTo>
                  <a:cubicBezTo>
                    <a:pt x="65" y="806"/>
                    <a:pt x="65" y="819"/>
                    <a:pt x="65" y="831"/>
                  </a:cubicBezTo>
                  <a:cubicBezTo>
                    <a:pt x="66" y="841"/>
                    <a:pt x="65" y="850"/>
                    <a:pt x="68" y="856"/>
                  </a:cubicBezTo>
                  <a:cubicBezTo>
                    <a:pt x="69" y="858"/>
                    <a:pt x="71" y="861"/>
                    <a:pt x="71" y="862"/>
                  </a:cubicBezTo>
                  <a:cubicBezTo>
                    <a:pt x="72" y="864"/>
                    <a:pt x="70" y="866"/>
                    <a:pt x="70" y="868"/>
                  </a:cubicBezTo>
                  <a:cubicBezTo>
                    <a:pt x="69" y="870"/>
                    <a:pt x="69" y="872"/>
                    <a:pt x="69" y="874"/>
                  </a:cubicBezTo>
                  <a:cubicBezTo>
                    <a:pt x="67" y="878"/>
                    <a:pt x="67" y="882"/>
                    <a:pt x="66" y="886"/>
                  </a:cubicBezTo>
                  <a:cubicBezTo>
                    <a:pt x="66" y="890"/>
                    <a:pt x="63" y="894"/>
                    <a:pt x="63" y="898"/>
                  </a:cubicBezTo>
                  <a:cubicBezTo>
                    <a:pt x="63" y="899"/>
                    <a:pt x="63" y="901"/>
                    <a:pt x="63" y="902"/>
                  </a:cubicBezTo>
                  <a:cubicBezTo>
                    <a:pt x="63" y="907"/>
                    <a:pt x="61" y="911"/>
                    <a:pt x="61" y="915"/>
                  </a:cubicBezTo>
                  <a:cubicBezTo>
                    <a:pt x="61" y="918"/>
                    <a:pt x="61" y="921"/>
                    <a:pt x="62" y="924"/>
                  </a:cubicBezTo>
                  <a:cubicBezTo>
                    <a:pt x="62" y="925"/>
                    <a:pt x="61" y="926"/>
                    <a:pt x="60" y="927"/>
                  </a:cubicBezTo>
                  <a:cubicBezTo>
                    <a:pt x="60" y="928"/>
                    <a:pt x="61" y="929"/>
                    <a:pt x="61" y="931"/>
                  </a:cubicBezTo>
                  <a:cubicBezTo>
                    <a:pt x="61" y="932"/>
                    <a:pt x="61" y="934"/>
                    <a:pt x="61" y="935"/>
                  </a:cubicBezTo>
                  <a:cubicBezTo>
                    <a:pt x="61" y="938"/>
                    <a:pt x="60" y="942"/>
                    <a:pt x="61" y="944"/>
                  </a:cubicBezTo>
                  <a:cubicBezTo>
                    <a:pt x="62" y="946"/>
                    <a:pt x="65" y="946"/>
                    <a:pt x="68" y="947"/>
                  </a:cubicBezTo>
                  <a:cubicBezTo>
                    <a:pt x="70" y="948"/>
                    <a:pt x="73" y="949"/>
                    <a:pt x="75" y="949"/>
                  </a:cubicBezTo>
                  <a:cubicBezTo>
                    <a:pt x="78" y="950"/>
                    <a:pt x="80" y="947"/>
                    <a:pt x="82" y="948"/>
                  </a:cubicBezTo>
                  <a:cubicBezTo>
                    <a:pt x="83" y="948"/>
                    <a:pt x="83" y="948"/>
                    <a:pt x="84" y="948"/>
                  </a:cubicBezTo>
                  <a:cubicBezTo>
                    <a:pt x="85" y="949"/>
                    <a:pt x="85" y="949"/>
                    <a:pt x="85" y="950"/>
                  </a:cubicBezTo>
                  <a:cubicBezTo>
                    <a:pt x="89" y="953"/>
                    <a:pt x="93" y="955"/>
                    <a:pt x="97" y="956"/>
                  </a:cubicBezTo>
                  <a:cubicBezTo>
                    <a:pt x="103" y="958"/>
                    <a:pt x="111" y="959"/>
                    <a:pt x="118" y="960"/>
                  </a:cubicBezTo>
                  <a:cubicBezTo>
                    <a:pt x="134" y="961"/>
                    <a:pt x="149" y="960"/>
                    <a:pt x="161" y="955"/>
                  </a:cubicBezTo>
                  <a:cubicBezTo>
                    <a:pt x="161" y="953"/>
                    <a:pt x="162" y="951"/>
                    <a:pt x="161" y="950"/>
                  </a:cubicBezTo>
                  <a:cubicBezTo>
                    <a:pt x="161" y="949"/>
                    <a:pt x="159" y="949"/>
                    <a:pt x="159" y="949"/>
                  </a:cubicBezTo>
                  <a:cubicBezTo>
                    <a:pt x="159" y="946"/>
                    <a:pt x="159" y="944"/>
                    <a:pt x="158" y="942"/>
                  </a:cubicBezTo>
                  <a:cubicBezTo>
                    <a:pt x="165" y="943"/>
                    <a:pt x="174" y="942"/>
                    <a:pt x="183" y="942"/>
                  </a:cubicBezTo>
                  <a:cubicBezTo>
                    <a:pt x="192" y="942"/>
                    <a:pt x="201" y="943"/>
                    <a:pt x="206" y="940"/>
                  </a:cubicBezTo>
                  <a:cubicBezTo>
                    <a:pt x="209" y="939"/>
                    <a:pt x="212" y="937"/>
                    <a:pt x="211" y="933"/>
                  </a:cubicBezTo>
                  <a:cubicBezTo>
                    <a:pt x="210" y="931"/>
                    <a:pt x="209" y="931"/>
                    <a:pt x="209" y="930"/>
                  </a:cubicBezTo>
                  <a:cubicBezTo>
                    <a:pt x="209" y="928"/>
                    <a:pt x="208" y="925"/>
                    <a:pt x="207" y="924"/>
                  </a:cubicBezTo>
                  <a:cubicBezTo>
                    <a:pt x="204" y="920"/>
                    <a:pt x="199" y="920"/>
                    <a:pt x="192" y="919"/>
                  </a:cubicBezTo>
                  <a:cubicBezTo>
                    <a:pt x="188" y="919"/>
                    <a:pt x="185" y="919"/>
                    <a:pt x="182" y="918"/>
                  </a:cubicBezTo>
                  <a:cubicBezTo>
                    <a:pt x="174" y="917"/>
                    <a:pt x="169" y="915"/>
                    <a:pt x="166" y="911"/>
                  </a:cubicBezTo>
                  <a:cubicBezTo>
                    <a:pt x="166" y="908"/>
                    <a:pt x="166" y="905"/>
                    <a:pt x="166" y="902"/>
                  </a:cubicBezTo>
                  <a:cubicBezTo>
                    <a:pt x="165" y="899"/>
                    <a:pt x="165" y="896"/>
                    <a:pt x="164" y="893"/>
                  </a:cubicBezTo>
                  <a:cubicBezTo>
                    <a:pt x="163" y="891"/>
                    <a:pt x="161" y="890"/>
                    <a:pt x="161" y="888"/>
                  </a:cubicBezTo>
                  <a:cubicBezTo>
                    <a:pt x="161" y="885"/>
                    <a:pt x="164" y="885"/>
                    <a:pt x="166" y="884"/>
                  </a:cubicBezTo>
                  <a:cubicBezTo>
                    <a:pt x="171" y="881"/>
                    <a:pt x="172" y="874"/>
                    <a:pt x="174" y="868"/>
                  </a:cubicBezTo>
                  <a:cubicBezTo>
                    <a:pt x="178" y="851"/>
                    <a:pt x="182" y="835"/>
                    <a:pt x="185" y="818"/>
                  </a:cubicBezTo>
                  <a:cubicBezTo>
                    <a:pt x="191" y="784"/>
                    <a:pt x="198" y="751"/>
                    <a:pt x="203" y="715"/>
                  </a:cubicBezTo>
                  <a:cubicBezTo>
                    <a:pt x="204" y="708"/>
                    <a:pt x="204" y="700"/>
                    <a:pt x="205" y="693"/>
                  </a:cubicBezTo>
                  <a:cubicBezTo>
                    <a:pt x="206" y="678"/>
                    <a:pt x="207" y="663"/>
                    <a:pt x="208" y="648"/>
                  </a:cubicBezTo>
                  <a:cubicBezTo>
                    <a:pt x="209" y="640"/>
                    <a:pt x="210" y="633"/>
                    <a:pt x="210" y="625"/>
                  </a:cubicBezTo>
                  <a:cubicBezTo>
                    <a:pt x="210" y="610"/>
                    <a:pt x="208" y="595"/>
                    <a:pt x="208" y="579"/>
                  </a:cubicBezTo>
                  <a:cubicBezTo>
                    <a:pt x="207" y="563"/>
                    <a:pt x="206" y="548"/>
                    <a:pt x="206" y="532"/>
                  </a:cubicBezTo>
                  <a:cubicBezTo>
                    <a:pt x="216" y="534"/>
                    <a:pt x="227" y="540"/>
                    <a:pt x="241" y="541"/>
                  </a:cubicBezTo>
                  <a:cubicBezTo>
                    <a:pt x="244" y="541"/>
                    <a:pt x="247" y="541"/>
                    <a:pt x="251" y="542"/>
                  </a:cubicBezTo>
                  <a:cubicBezTo>
                    <a:pt x="254" y="542"/>
                    <a:pt x="258" y="543"/>
                    <a:pt x="260" y="541"/>
                  </a:cubicBezTo>
                  <a:cubicBezTo>
                    <a:pt x="261" y="541"/>
                    <a:pt x="261" y="541"/>
                    <a:pt x="261" y="541"/>
                  </a:cubicBezTo>
                  <a:cubicBezTo>
                    <a:pt x="263" y="539"/>
                    <a:pt x="262" y="536"/>
                    <a:pt x="261" y="532"/>
                  </a:cubicBezTo>
                  <a:cubicBezTo>
                    <a:pt x="259" y="525"/>
                    <a:pt x="257" y="517"/>
                    <a:pt x="255" y="510"/>
                  </a:cubicBezTo>
                  <a:cubicBezTo>
                    <a:pt x="254" y="506"/>
                    <a:pt x="252" y="501"/>
                    <a:pt x="251" y="496"/>
                  </a:cubicBezTo>
                  <a:cubicBezTo>
                    <a:pt x="249" y="491"/>
                    <a:pt x="248" y="486"/>
                    <a:pt x="247" y="481"/>
                  </a:cubicBezTo>
                  <a:cubicBezTo>
                    <a:pt x="245" y="471"/>
                    <a:pt x="242" y="462"/>
                    <a:pt x="239" y="452"/>
                  </a:cubicBezTo>
                  <a:cubicBezTo>
                    <a:pt x="236" y="443"/>
                    <a:pt x="234" y="433"/>
                    <a:pt x="231" y="423"/>
                  </a:cubicBezTo>
                  <a:cubicBezTo>
                    <a:pt x="229" y="419"/>
                    <a:pt x="228" y="414"/>
                    <a:pt x="227" y="409"/>
                  </a:cubicBezTo>
                  <a:cubicBezTo>
                    <a:pt x="225" y="405"/>
                    <a:pt x="223" y="400"/>
                    <a:pt x="222" y="395"/>
                  </a:cubicBezTo>
                  <a:cubicBezTo>
                    <a:pt x="219" y="386"/>
                    <a:pt x="217" y="376"/>
                    <a:pt x="214" y="366"/>
                  </a:cubicBezTo>
                  <a:cubicBezTo>
                    <a:pt x="211" y="357"/>
                    <a:pt x="209" y="347"/>
                    <a:pt x="206" y="338"/>
                  </a:cubicBezTo>
                  <a:cubicBezTo>
                    <a:pt x="203" y="331"/>
                    <a:pt x="201" y="324"/>
                    <a:pt x="199" y="317"/>
                  </a:cubicBezTo>
                  <a:cubicBezTo>
                    <a:pt x="198" y="315"/>
                    <a:pt x="196" y="311"/>
                    <a:pt x="196" y="310"/>
                  </a:cubicBezTo>
                  <a:cubicBezTo>
                    <a:pt x="197" y="309"/>
                    <a:pt x="199" y="307"/>
                    <a:pt x="200" y="306"/>
                  </a:cubicBezTo>
                  <a:cubicBezTo>
                    <a:pt x="204" y="302"/>
                    <a:pt x="208" y="299"/>
                    <a:pt x="212" y="296"/>
                  </a:cubicBezTo>
                  <a:cubicBezTo>
                    <a:pt x="217" y="291"/>
                    <a:pt x="223" y="287"/>
                    <a:pt x="228" y="283"/>
                  </a:cubicBezTo>
                  <a:cubicBezTo>
                    <a:pt x="234" y="279"/>
                    <a:pt x="238" y="274"/>
                    <a:pt x="241" y="268"/>
                  </a:cubicBezTo>
                  <a:cubicBezTo>
                    <a:pt x="243" y="265"/>
                    <a:pt x="245" y="262"/>
                    <a:pt x="247" y="259"/>
                  </a:cubicBezTo>
                  <a:cubicBezTo>
                    <a:pt x="248" y="258"/>
                    <a:pt x="249" y="256"/>
                    <a:pt x="250" y="255"/>
                  </a:cubicBezTo>
                  <a:cubicBezTo>
                    <a:pt x="254" y="252"/>
                    <a:pt x="277" y="218"/>
                    <a:pt x="277" y="217"/>
                  </a:cubicBezTo>
                  <a:cubicBezTo>
                    <a:pt x="280" y="215"/>
                    <a:pt x="281" y="212"/>
                    <a:pt x="284" y="209"/>
                  </a:cubicBezTo>
                  <a:cubicBezTo>
                    <a:pt x="285" y="206"/>
                    <a:pt x="288" y="203"/>
                    <a:pt x="289" y="200"/>
                  </a:cubicBezTo>
                  <a:cubicBezTo>
                    <a:pt x="291" y="197"/>
                    <a:pt x="293" y="194"/>
                    <a:pt x="295" y="191"/>
                  </a:cubicBezTo>
                  <a:cubicBezTo>
                    <a:pt x="296" y="190"/>
                    <a:pt x="297" y="189"/>
                    <a:pt x="298" y="187"/>
                  </a:cubicBezTo>
                  <a:cubicBezTo>
                    <a:pt x="299" y="186"/>
                    <a:pt x="302" y="184"/>
                    <a:pt x="302" y="183"/>
                  </a:cubicBezTo>
                  <a:cubicBezTo>
                    <a:pt x="301" y="182"/>
                    <a:pt x="299" y="180"/>
                    <a:pt x="298" y="180"/>
                  </a:cubicBezTo>
                  <a:cubicBezTo>
                    <a:pt x="296" y="178"/>
                    <a:pt x="295" y="178"/>
                    <a:pt x="294" y="177"/>
                  </a:cubicBezTo>
                  <a:cubicBezTo>
                    <a:pt x="294" y="175"/>
                    <a:pt x="295" y="175"/>
                    <a:pt x="296" y="174"/>
                  </a:cubicBezTo>
                  <a:cubicBezTo>
                    <a:pt x="296" y="172"/>
                    <a:pt x="298" y="168"/>
                    <a:pt x="299" y="167"/>
                  </a:cubicBezTo>
                  <a:cubicBezTo>
                    <a:pt x="300" y="166"/>
                    <a:pt x="300" y="165"/>
                    <a:pt x="301" y="165"/>
                  </a:cubicBezTo>
                  <a:cubicBezTo>
                    <a:pt x="303" y="161"/>
                    <a:pt x="305" y="157"/>
                    <a:pt x="307" y="153"/>
                  </a:cubicBezTo>
                  <a:cubicBezTo>
                    <a:pt x="308" y="151"/>
                    <a:pt x="310" y="143"/>
                    <a:pt x="311" y="142"/>
                  </a:cubicBezTo>
                  <a:cubicBezTo>
                    <a:pt x="311" y="140"/>
                    <a:pt x="310" y="140"/>
                    <a:pt x="310" y="139"/>
                  </a:cubicBezTo>
                  <a:cubicBezTo>
                    <a:pt x="313" y="133"/>
                    <a:pt x="316" y="126"/>
                    <a:pt x="320" y="121"/>
                  </a:cubicBezTo>
                  <a:cubicBezTo>
                    <a:pt x="322" y="118"/>
                    <a:pt x="325" y="116"/>
                    <a:pt x="327" y="114"/>
                  </a:cubicBezTo>
                  <a:cubicBezTo>
                    <a:pt x="329" y="111"/>
                    <a:pt x="331" y="108"/>
                    <a:pt x="332" y="105"/>
                  </a:cubicBezTo>
                  <a:cubicBezTo>
                    <a:pt x="334" y="102"/>
                    <a:pt x="336" y="99"/>
                    <a:pt x="337" y="95"/>
                  </a:cubicBezTo>
                  <a:cubicBezTo>
                    <a:pt x="338" y="92"/>
                    <a:pt x="339" y="89"/>
                    <a:pt x="341" y="85"/>
                  </a:cubicBezTo>
                  <a:cubicBezTo>
                    <a:pt x="342" y="82"/>
                    <a:pt x="344" y="79"/>
                    <a:pt x="346" y="76"/>
                  </a:cubicBezTo>
                  <a:cubicBezTo>
                    <a:pt x="347" y="74"/>
                    <a:pt x="351" y="68"/>
                    <a:pt x="348" y="66"/>
                  </a:cubicBezTo>
                  <a:cubicBezTo>
                    <a:pt x="346" y="64"/>
                    <a:pt x="344" y="67"/>
                    <a:pt x="342" y="69"/>
                  </a:cubicBezTo>
                  <a:cubicBezTo>
                    <a:pt x="341" y="71"/>
                    <a:pt x="340" y="74"/>
                    <a:pt x="339" y="74"/>
                  </a:cubicBezTo>
                  <a:cubicBezTo>
                    <a:pt x="339" y="73"/>
                    <a:pt x="340" y="71"/>
                    <a:pt x="341" y="70"/>
                  </a:cubicBezTo>
                  <a:cubicBezTo>
                    <a:pt x="342" y="67"/>
                    <a:pt x="343" y="63"/>
                    <a:pt x="344" y="60"/>
                  </a:cubicBezTo>
                  <a:cubicBezTo>
                    <a:pt x="345" y="59"/>
                    <a:pt x="346" y="57"/>
                    <a:pt x="346" y="55"/>
                  </a:cubicBezTo>
                  <a:cubicBezTo>
                    <a:pt x="345" y="54"/>
                    <a:pt x="343" y="53"/>
                    <a:pt x="341" y="54"/>
                  </a:cubicBezTo>
                  <a:cubicBezTo>
                    <a:pt x="341" y="52"/>
                    <a:pt x="342" y="51"/>
                    <a:pt x="342" y="49"/>
                  </a:cubicBezTo>
                  <a:cubicBezTo>
                    <a:pt x="341" y="48"/>
                    <a:pt x="341" y="47"/>
                    <a:pt x="339" y="47"/>
                  </a:cubicBezTo>
                  <a:cubicBezTo>
                    <a:pt x="335" y="48"/>
                    <a:pt x="333" y="54"/>
                    <a:pt x="331" y="58"/>
                  </a:cubicBezTo>
                  <a:cubicBezTo>
                    <a:pt x="330" y="60"/>
                    <a:pt x="329" y="62"/>
                    <a:pt x="328" y="64"/>
                  </a:cubicBezTo>
                  <a:cubicBezTo>
                    <a:pt x="327" y="67"/>
                    <a:pt x="325" y="69"/>
                    <a:pt x="325" y="71"/>
                  </a:cubicBezTo>
                  <a:cubicBezTo>
                    <a:pt x="324" y="73"/>
                    <a:pt x="324" y="78"/>
                    <a:pt x="321" y="78"/>
                  </a:cubicBezTo>
                  <a:cubicBezTo>
                    <a:pt x="320" y="77"/>
                    <a:pt x="321" y="76"/>
                    <a:pt x="321" y="75"/>
                  </a:cubicBezTo>
                  <a:cubicBezTo>
                    <a:pt x="323" y="71"/>
                    <a:pt x="323" y="68"/>
                    <a:pt x="324" y="63"/>
                  </a:cubicBezTo>
                  <a:cubicBezTo>
                    <a:pt x="324" y="61"/>
                    <a:pt x="325" y="58"/>
                    <a:pt x="326" y="55"/>
                  </a:cubicBezTo>
                  <a:cubicBezTo>
                    <a:pt x="326" y="53"/>
                    <a:pt x="327" y="49"/>
                    <a:pt x="325" y="48"/>
                  </a:cubicBezTo>
                  <a:cubicBezTo>
                    <a:pt x="322" y="48"/>
                    <a:pt x="320" y="51"/>
                    <a:pt x="319" y="54"/>
                  </a:cubicBezTo>
                  <a:cubicBezTo>
                    <a:pt x="318" y="57"/>
                    <a:pt x="318" y="59"/>
                    <a:pt x="316" y="62"/>
                  </a:cubicBezTo>
                  <a:cubicBezTo>
                    <a:pt x="316" y="64"/>
                    <a:pt x="315" y="67"/>
                    <a:pt x="313" y="69"/>
                  </a:cubicBezTo>
                  <a:cubicBezTo>
                    <a:pt x="312" y="72"/>
                    <a:pt x="312" y="75"/>
                    <a:pt x="310" y="77"/>
                  </a:cubicBezTo>
                  <a:cubicBezTo>
                    <a:pt x="309" y="79"/>
                    <a:pt x="308" y="80"/>
                    <a:pt x="306" y="82"/>
                  </a:cubicBezTo>
                  <a:cubicBezTo>
                    <a:pt x="305" y="84"/>
                    <a:pt x="303" y="86"/>
                    <a:pt x="302" y="87"/>
                  </a:cubicBezTo>
                  <a:cubicBezTo>
                    <a:pt x="300" y="88"/>
                    <a:pt x="298" y="88"/>
                    <a:pt x="296" y="88"/>
                  </a:cubicBezTo>
                  <a:cubicBezTo>
                    <a:pt x="294" y="87"/>
                    <a:pt x="294" y="85"/>
                    <a:pt x="293" y="83"/>
                  </a:cubicBezTo>
                  <a:cubicBezTo>
                    <a:pt x="292" y="80"/>
                    <a:pt x="290" y="76"/>
                    <a:pt x="287" y="74"/>
                  </a:cubicBezTo>
                  <a:cubicBezTo>
                    <a:pt x="285" y="73"/>
                    <a:pt x="280" y="72"/>
                    <a:pt x="279" y="75"/>
                  </a:cubicBezTo>
                  <a:cubicBezTo>
                    <a:pt x="279" y="76"/>
                    <a:pt x="281" y="78"/>
                    <a:pt x="282" y="79"/>
                  </a:cubicBezTo>
                  <a:cubicBezTo>
                    <a:pt x="282" y="80"/>
                    <a:pt x="283" y="81"/>
                    <a:pt x="283" y="82"/>
                  </a:cubicBezTo>
                  <a:cubicBezTo>
                    <a:pt x="283" y="82"/>
                    <a:pt x="284" y="83"/>
                    <a:pt x="284" y="84"/>
                  </a:cubicBezTo>
                  <a:cubicBezTo>
                    <a:pt x="285" y="88"/>
                    <a:pt x="284" y="92"/>
                    <a:pt x="285" y="97"/>
                  </a:cubicBezTo>
                  <a:cubicBezTo>
                    <a:pt x="285" y="97"/>
                    <a:pt x="285" y="97"/>
                    <a:pt x="285" y="98"/>
                  </a:cubicBezTo>
                  <a:cubicBezTo>
                    <a:pt x="286" y="100"/>
                    <a:pt x="287" y="103"/>
                    <a:pt x="289" y="105"/>
                  </a:cubicBezTo>
                  <a:cubicBezTo>
                    <a:pt x="289" y="107"/>
                    <a:pt x="290" y="108"/>
                    <a:pt x="290" y="109"/>
                  </a:cubicBezTo>
                  <a:cubicBezTo>
                    <a:pt x="291" y="111"/>
                    <a:pt x="292" y="112"/>
                    <a:pt x="293" y="113"/>
                  </a:cubicBezTo>
                  <a:cubicBezTo>
                    <a:pt x="293" y="115"/>
                    <a:pt x="292" y="118"/>
                    <a:pt x="291" y="119"/>
                  </a:cubicBezTo>
                  <a:cubicBezTo>
                    <a:pt x="291" y="121"/>
                    <a:pt x="289" y="122"/>
                    <a:pt x="289" y="124"/>
                  </a:cubicBezTo>
                  <a:cubicBezTo>
                    <a:pt x="287" y="125"/>
                    <a:pt x="284" y="131"/>
                    <a:pt x="284" y="132"/>
                  </a:cubicBezTo>
                  <a:cubicBezTo>
                    <a:pt x="281" y="136"/>
                    <a:pt x="278" y="140"/>
                    <a:pt x="276" y="143"/>
                  </a:cubicBezTo>
                  <a:cubicBezTo>
                    <a:pt x="274" y="146"/>
                    <a:pt x="273" y="148"/>
                    <a:pt x="272" y="149"/>
                  </a:cubicBezTo>
                  <a:cubicBezTo>
                    <a:pt x="272" y="150"/>
                    <a:pt x="271" y="151"/>
                    <a:pt x="271" y="152"/>
                  </a:cubicBezTo>
                  <a:cubicBezTo>
                    <a:pt x="271" y="153"/>
                    <a:pt x="270" y="154"/>
                    <a:pt x="269" y="155"/>
                  </a:cubicBezTo>
                  <a:cubicBezTo>
                    <a:pt x="268" y="155"/>
                    <a:pt x="267" y="154"/>
                    <a:pt x="266" y="155"/>
                  </a:cubicBezTo>
                  <a:cubicBezTo>
                    <a:pt x="263" y="158"/>
                    <a:pt x="261" y="161"/>
                    <a:pt x="259" y="164"/>
                  </a:cubicBezTo>
                  <a:cubicBezTo>
                    <a:pt x="257" y="165"/>
                    <a:pt x="256" y="166"/>
                    <a:pt x="255" y="168"/>
                  </a:cubicBezTo>
                  <a:cubicBezTo>
                    <a:pt x="252" y="171"/>
                    <a:pt x="250" y="175"/>
                    <a:pt x="248" y="177"/>
                  </a:cubicBezTo>
                  <a:cubicBezTo>
                    <a:pt x="246" y="179"/>
                    <a:pt x="245" y="180"/>
                    <a:pt x="243" y="181"/>
                  </a:cubicBezTo>
                  <a:cubicBezTo>
                    <a:pt x="243" y="182"/>
                    <a:pt x="242" y="183"/>
                    <a:pt x="242" y="183"/>
                  </a:cubicBezTo>
                  <a:cubicBezTo>
                    <a:pt x="241" y="184"/>
                    <a:pt x="240" y="185"/>
                    <a:pt x="240" y="185"/>
                  </a:cubicBezTo>
                  <a:cubicBezTo>
                    <a:pt x="237" y="188"/>
                    <a:pt x="235" y="192"/>
                    <a:pt x="232" y="195"/>
                  </a:cubicBezTo>
                  <a:cubicBezTo>
                    <a:pt x="231" y="196"/>
                    <a:pt x="230" y="197"/>
                    <a:pt x="229" y="199"/>
                  </a:cubicBezTo>
                  <a:cubicBezTo>
                    <a:pt x="226" y="202"/>
                    <a:pt x="224" y="205"/>
                    <a:pt x="221" y="207"/>
                  </a:cubicBezTo>
                  <a:cubicBezTo>
                    <a:pt x="219" y="210"/>
                    <a:pt x="217" y="214"/>
                    <a:pt x="214" y="217"/>
                  </a:cubicBezTo>
                  <a:cubicBezTo>
                    <a:pt x="212" y="220"/>
                    <a:pt x="209" y="223"/>
                    <a:pt x="207" y="226"/>
                  </a:cubicBezTo>
                  <a:cubicBezTo>
                    <a:pt x="200" y="229"/>
                    <a:pt x="197" y="236"/>
                    <a:pt x="193" y="243"/>
                  </a:cubicBezTo>
                  <a:cubicBezTo>
                    <a:pt x="191" y="245"/>
                    <a:pt x="188" y="245"/>
                    <a:pt x="186" y="246"/>
                  </a:cubicBezTo>
                  <a:cubicBezTo>
                    <a:pt x="184" y="247"/>
                    <a:pt x="182" y="250"/>
                    <a:pt x="180" y="251"/>
                  </a:cubicBezTo>
                  <a:cubicBezTo>
                    <a:pt x="178" y="253"/>
                    <a:pt x="176" y="253"/>
                    <a:pt x="175" y="254"/>
                  </a:cubicBezTo>
                  <a:cubicBezTo>
                    <a:pt x="174" y="254"/>
                    <a:pt x="174" y="255"/>
                    <a:pt x="173" y="255"/>
                  </a:cubicBezTo>
                  <a:cubicBezTo>
                    <a:pt x="172" y="254"/>
                    <a:pt x="171" y="252"/>
                    <a:pt x="170" y="251"/>
                  </a:cubicBezTo>
                  <a:cubicBezTo>
                    <a:pt x="166" y="246"/>
                    <a:pt x="160" y="244"/>
                    <a:pt x="153" y="243"/>
                  </a:cubicBezTo>
                  <a:cubicBezTo>
                    <a:pt x="160" y="239"/>
                    <a:pt x="168" y="239"/>
                    <a:pt x="168" y="229"/>
                  </a:cubicBezTo>
                  <a:cubicBezTo>
                    <a:pt x="168" y="228"/>
                    <a:pt x="169" y="215"/>
                    <a:pt x="169" y="211"/>
                  </a:cubicBezTo>
                  <a:cubicBezTo>
                    <a:pt x="169" y="209"/>
                    <a:pt x="168" y="202"/>
                    <a:pt x="167" y="201"/>
                  </a:cubicBezTo>
                  <a:cubicBezTo>
                    <a:pt x="167" y="200"/>
                    <a:pt x="166" y="199"/>
                    <a:pt x="166" y="197"/>
                  </a:cubicBezTo>
                  <a:cubicBezTo>
                    <a:pt x="166" y="196"/>
                    <a:pt x="170" y="194"/>
                    <a:pt x="169" y="192"/>
                  </a:cubicBezTo>
                  <a:cubicBezTo>
                    <a:pt x="169" y="190"/>
                    <a:pt x="164" y="190"/>
                    <a:pt x="163" y="188"/>
                  </a:cubicBezTo>
                  <a:cubicBezTo>
                    <a:pt x="164" y="187"/>
                    <a:pt x="159" y="169"/>
                    <a:pt x="156" y="165"/>
                  </a:cubicBezTo>
                  <a:cubicBezTo>
                    <a:pt x="155" y="164"/>
                    <a:pt x="155" y="162"/>
                    <a:pt x="154" y="161"/>
                  </a:cubicBezTo>
                  <a:cubicBezTo>
                    <a:pt x="153" y="159"/>
                    <a:pt x="151" y="158"/>
                    <a:pt x="151" y="157"/>
                  </a:cubicBezTo>
                  <a:cubicBezTo>
                    <a:pt x="151" y="156"/>
                    <a:pt x="152" y="156"/>
                    <a:pt x="152" y="154"/>
                  </a:cubicBezTo>
                  <a:cubicBezTo>
                    <a:pt x="152" y="154"/>
                    <a:pt x="152" y="153"/>
                    <a:pt x="152" y="152"/>
                  </a:cubicBezTo>
                  <a:cubicBezTo>
                    <a:pt x="151" y="151"/>
                    <a:pt x="151" y="150"/>
                    <a:pt x="151" y="150"/>
                  </a:cubicBezTo>
                  <a:cubicBezTo>
                    <a:pt x="151" y="149"/>
                    <a:pt x="150" y="148"/>
                    <a:pt x="150" y="148"/>
                  </a:cubicBezTo>
                  <a:cubicBezTo>
                    <a:pt x="149" y="147"/>
                    <a:pt x="149" y="146"/>
                    <a:pt x="149" y="146"/>
                  </a:cubicBezTo>
                  <a:cubicBezTo>
                    <a:pt x="148" y="144"/>
                    <a:pt x="147" y="144"/>
                    <a:pt x="145" y="143"/>
                  </a:cubicBezTo>
                  <a:cubicBezTo>
                    <a:pt x="144" y="141"/>
                    <a:pt x="143" y="140"/>
                    <a:pt x="142" y="140"/>
                  </a:cubicBezTo>
                  <a:cubicBezTo>
                    <a:pt x="142" y="139"/>
                    <a:pt x="142" y="139"/>
                    <a:pt x="141" y="139"/>
                  </a:cubicBezTo>
                  <a:cubicBezTo>
                    <a:pt x="137" y="138"/>
                    <a:pt x="134" y="138"/>
                    <a:pt x="130" y="138"/>
                  </a:cubicBezTo>
                  <a:cubicBezTo>
                    <a:pt x="128" y="138"/>
                    <a:pt x="120" y="138"/>
                    <a:pt x="113" y="140"/>
                  </a:cubicBezTo>
                  <a:close/>
                </a:path>
              </a:pathLst>
            </a:custGeom>
            <a:solidFill>
              <a:srgbClr val="00000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1" name="Text Placeholder 22"/>
          <p:cNvSpPr>
            <a:spLocks noGrp="1"/>
          </p:cNvSpPr>
          <p:nvPr>
            <p:ph type="body" sz="quarter" idx="13" hasCustomPrompt="1"/>
          </p:nvPr>
        </p:nvSpPr>
        <p:spPr>
          <a:xfrm>
            <a:off x="1467835" y="4896203"/>
            <a:ext cx="1758372" cy="838381"/>
          </a:xfrm>
          <a:solidFill>
            <a:schemeClr val="bg1">
              <a:alpha val="60000"/>
            </a:schemeClr>
          </a:solidFill>
          <a:ln>
            <a:solidFill>
              <a:schemeClr val="tx1">
                <a:lumMod val="85000"/>
                <a:lumOff val="15000"/>
              </a:schemeClr>
            </a:solidFill>
          </a:ln>
        </p:spPr>
        <p:txBody>
          <a:bodyPr lIns="60958" rIns="60958" anchor="ctr" anchorCtr="0">
            <a:normAutofit/>
          </a:bodyPr>
          <a:lstStyle>
            <a:lvl1pPr marL="0" indent="0">
              <a:buFontTx/>
              <a:buNone/>
              <a:defRPr sz="1600" b="1">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12" name="Text Placeholder 22"/>
          <p:cNvSpPr>
            <a:spLocks noGrp="1"/>
          </p:cNvSpPr>
          <p:nvPr>
            <p:ph type="body" sz="quarter" idx="14" hasCustomPrompt="1"/>
          </p:nvPr>
        </p:nvSpPr>
        <p:spPr>
          <a:xfrm>
            <a:off x="5180101" y="4896203"/>
            <a:ext cx="1758372" cy="838381"/>
          </a:xfrm>
          <a:solidFill>
            <a:schemeClr val="bg1">
              <a:alpha val="60000"/>
            </a:schemeClr>
          </a:solidFill>
          <a:ln>
            <a:solidFill>
              <a:schemeClr val="tx1">
                <a:lumMod val="85000"/>
                <a:lumOff val="15000"/>
              </a:schemeClr>
            </a:solidFill>
          </a:ln>
        </p:spPr>
        <p:txBody>
          <a:bodyPr lIns="60958" rIns="60958" anchor="ctr" anchorCtr="0">
            <a:normAutofit/>
          </a:bodyPr>
          <a:lstStyle>
            <a:lvl1pPr marL="0" indent="0">
              <a:buFontTx/>
              <a:buNone/>
              <a:defRPr sz="1600" b="1">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13" name="Text Placeholder 22"/>
          <p:cNvSpPr>
            <a:spLocks noGrp="1"/>
          </p:cNvSpPr>
          <p:nvPr>
            <p:ph type="body" sz="quarter" idx="15" hasCustomPrompt="1"/>
          </p:nvPr>
        </p:nvSpPr>
        <p:spPr>
          <a:xfrm>
            <a:off x="7066134" y="4896203"/>
            <a:ext cx="1758372" cy="838381"/>
          </a:xfrm>
          <a:solidFill>
            <a:schemeClr val="bg1">
              <a:alpha val="60000"/>
            </a:schemeClr>
          </a:solidFill>
          <a:ln>
            <a:solidFill>
              <a:schemeClr val="tx1">
                <a:lumMod val="85000"/>
                <a:lumOff val="15000"/>
              </a:schemeClr>
            </a:solidFill>
          </a:ln>
        </p:spPr>
        <p:txBody>
          <a:bodyPr lIns="60958" rIns="60958" anchor="ctr" anchorCtr="0">
            <a:normAutofit/>
          </a:bodyPr>
          <a:lstStyle>
            <a:lvl1pPr marL="0" indent="0">
              <a:buFontTx/>
              <a:buNone/>
              <a:defRPr sz="1600" b="1">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14" name="Text Placeholder 22"/>
          <p:cNvSpPr>
            <a:spLocks noGrp="1"/>
          </p:cNvSpPr>
          <p:nvPr>
            <p:ph type="body" sz="quarter" idx="16" hasCustomPrompt="1"/>
          </p:nvPr>
        </p:nvSpPr>
        <p:spPr>
          <a:xfrm>
            <a:off x="8955692" y="4896203"/>
            <a:ext cx="1758372" cy="838381"/>
          </a:xfrm>
          <a:solidFill>
            <a:schemeClr val="bg1">
              <a:alpha val="60000"/>
            </a:schemeClr>
          </a:solidFill>
          <a:ln>
            <a:solidFill>
              <a:schemeClr val="tx1">
                <a:lumMod val="85000"/>
                <a:lumOff val="15000"/>
              </a:schemeClr>
            </a:solidFill>
          </a:ln>
        </p:spPr>
        <p:txBody>
          <a:bodyPr lIns="60958" rIns="60958" anchor="ctr" anchorCtr="0">
            <a:normAutofit/>
          </a:bodyPr>
          <a:lstStyle>
            <a:lvl1pPr marL="0" indent="0">
              <a:buFontTx/>
              <a:buNone/>
              <a:defRPr sz="1600" b="1">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15" name="Text Placeholder 22"/>
          <p:cNvSpPr>
            <a:spLocks noGrp="1"/>
          </p:cNvSpPr>
          <p:nvPr>
            <p:ph type="body" sz="quarter" idx="17" hasCustomPrompt="1"/>
          </p:nvPr>
        </p:nvSpPr>
        <p:spPr>
          <a:xfrm>
            <a:off x="1498240" y="3813926"/>
            <a:ext cx="1727967" cy="744255"/>
          </a:xfrm>
          <a:noFill/>
          <a:ln>
            <a:noFill/>
          </a:ln>
        </p:spPr>
        <p:txBody>
          <a:bodyPr lIns="0" rIns="0" anchor="ctr" anchorCtr="0">
            <a:noAutofit/>
          </a:bodyPr>
          <a:lstStyle>
            <a:lvl1pPr marL="0" indent="0" algn="ctr">
              <a:buFontTx/>
              <a:buNone/>
              <a:defRPr sz="2000" b="1" cap="none" baseline="0"/>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label</a:t>
            </a:r>
          </a:p>
        </p:txBody>
      </p:sp>
      <p:sp>
        <p:nvSpPr>
          <p:cNvPr id="16" name="Text Placeholder 22"/>
          <p:cNvSpPr>
            <a:spLocks noGrp="1"/>
          </p:cNvSpPr>
          <p:nvPr>
            <p:ph type="body" sz="quarter" idx="18" hasCustomPrompt="1"/>
          </p:nvPr>
        </p:nvSpPr>
        <p:spPr>
          <a:xfrm>
            <a:off x="3353867" y="3333761"/>
            <a:ext cx="1727967" cy="744255"/>
          </a:xfrm>
          <a:noFill/>
          <a:ln>
            <a:noFill/>
          </a:ln>
        </p:spPr>
        <p:txBody>
          <a:bodyPr lIns="0" rIns="0" anchor="ctr" anchorCtr="0">
            <a:noAutofit/>
          </a:bodyPr>
          <a:lstStyle>
            <a:lvl1pPr marL="0" indent="0" algn="ctr">
              <a:buFontTx/>
              <a:buNone/>
              <a:defRPr sz="2000" b="1"/>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label</a:t>
            </a:r>
          </a:p>
        </p:txBody>
      </p:sp>
      <p:sp>
        <p:nvSpPr>
          <p:cNvPr id="18" name="Text Placeholder 22"/>
          <p:cNvSpPr>
            <a:spLocks noGrp="1"/>
          </p:cNvSpPr>
          <p:nvPr>
            <p:ph type="body" sz="quarter" idx="20" hasCustomPrompt="1"/>
          </p:nvPr>
        </p:nvSpPr>
        <p:spPr>
          <a:xfrm>
            <a:off x="7102715" y="2373433"/>
            <a:ext cx="1711778" cy="719741"/>
          </a:xfrm>
          <a:noFill/>
          <a:ln>
            <a:noFill/>
          </a:ln>
        </p:spPr>
        <p:txBody>
          <a:bodyPr lIns="0" rIns="0" anchor="ctr" anchorCtr="0">
            <a:noAutofit/>
          </a:bodyPr>
          <a:lstStyle>
            <a:lvl1pPr marL="0" indent="0" algn="ctr">
              <a:buFontTx/>
              <a:buNone/>
              <a:defRPr sz="2000" b="1"/>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label</a:t>
            </a:r>
          </a:p>
        </p:txBody>
      </p:sp>
      <p:sp>
        <p:nvSpPr>
          <p:cNvPr id="19" name="Text Placeholder 22"/>
          <p:cNvSpPr>
            <a:spLocks noGrp="1"/>
          </p:cNvSpPr>
          <p:nvPr>
            <p:ph type="body" sz="quarter" idx="21" hasCustomPrompt="1"/>
          </p:nvPr>
        </p:nvSpPr>
        <p:spPr>
          <a:xfrm>
            <a:off x="9370090" y="1605169"/>
            <a:ext cx="1343974" cy="1033751"/>
          </a:xfrm>
          <a:noFill/>
          <a:ln>
            <a:noFill/>
          </a:ln>
        </p:spPr>
        <p:txBody>
          <a:bodyPr lIns="0" rIns="0" anchor="b" anchorCtr="0">
            <a:noAutofit/>
          </a:bodyPr>
          <a:lstStyle>
            <a:lvl1pPr marL="0" indent="0" algn="ctr">
              <a:buFontTx/>
              <a:buNone/>
              <a:defRPr sz="2000" b="1"/>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label</a:t>
            </a:r>
          </a:p>
        </p:txBody>
      </p:sp>
      <p:sp>
        <p:nvSpPr>
          <p:cNvPr id="20" name="Text Placeholder 22"/>
          <p:cNvSpPr>
            <a:spLocks noGrp="1"/>
          </p:cNvSpPr>
          <p:nvPr>
            <p:ph type="body" sz="quarter" idx="22" hasCustomPrompt="1"/>
          </p:nvPr>
        </p:nvSpPr>
        <p:spPr>
          <a:xfrm>
            <a:off x="3322206" y="4896203"/>
            <a:ext cx="1758372" cy="838381"/>
          </a:xfrm>
          <a:solidFill>
            <a:schemeClr val="bg1">
              <a:alpha val="60000"/>
            </a:schemeClr>
          </a:solidFill>
          <a:ln>
            <a:solidFill>
              <a:schemeClr val="tx1">
                <a:lumMod val="85000"/>
                <a:lumOff val="15000"/>
              </a:schemeClr>
            </a:solidFill>
          </a:ln>
        </p:spPr>
        <p:txBody>
          <a:bodyPr lIns="60958" rIns="60958" anchor="ctr" anchorCtr="0">
            <a:normAutofit/>
          </a:bodyPr>
          <a:lstStyle>
            <a:lvl1pPr marL="0" indent="0">
              <a:buFontTx/>
              <a:buNone/>
              <a:defRPr sz="1600" b="1">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22" name="Text Placeholder 22">
            <a:extLst>
              <a:ext uri="{FF2B5EF4-FFF2-40B4-BE49-F238E27FC236}">
                <a16:creationId xmlns:a16="http://schemas.microsoft.com/office/drawing/2014/main" id="{9027CC3D-92A4-4CB1-8AEF-B4CEAD967A57}"/>
              </a:ext>
            </a:extLst>
          </p:cNvPr>
          <p:cNvSpPr>
            <a:spLocks noGrp="1"/>
          </p:cNvSpPr>
          <p:nvPr>
            <p:ph type="body" sz="quarter" idx="23" hasCustomPrompt="1"/>
          </p:nvPr>
        </p:nvSpPr>
        <p:spPr>
          <a:xfrm>
            <a:off x="5243068" y="2839528"/>
            <a:ext cx="1727967" cy="744255"/>
          </a:xfrm>
          <a:noFill/>
          <a:ln>
            <a:noFill/>
          </a:ln>
        </p:spPr>
        <p:txBody>
          <a:bodyPr lIns="0" rIns="0" anchor="ctr" anchorCtr="0">
            <a:noAutofit/>
          </a:bodyPr>
          <a:lstStyle>
            <a:lvl1pPr marL="0" indent="0" algn="ctr">
              <a:buFontTx/>
              <a:buNone/>
              <a:defRPr sz="2000" b="1"/>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label</a:t>
            </a:r>
          </a:p>
        </p:txBody>
      </p:sp>
    </p:spTree>
    <p:extLst>
      <p:ext uri="{BB962C8B-B14F-4D97-AF65-F5344CB8AC3E}">
        <p14:creationId xmlns:p14="http://schemas.microsoft.com/office/powerpoint/2010/main" val="223453481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ircular Approach Diagram">
    <p:spTree>
      <p:nvGrpSpPr>
        <p:cNvPr id="1" name=""/>
        <p:cNvGrpSpPr/>
        <p:nvPr/>
      </p:nvGrpSpPr>
      <p:grpSpPr>
        <a:xfrm>
          <a:off x="0" y="0"/>
          <a:ext cx="0" cy="0"/>
          <a:chOff x="0" y="0"/>
          <a:chExt cx="0" cy="0"/>
        </a:xfrm>
      </p:grpSpPr>
      <p:sp>
        <p:nvSpPr>
          <p:cNvPr id="6" name="Rectangle 5"/>
          <p:cNvSpPr/>
          <p:nvPr>
            <p:custDataLst>
              <p:tags r:id="rId1"/>
            </p:custDataLst>
          </p:nvPr>
        </p:nvSpPr>
        <p:spPr>
          <a:xfrm>
            <a:off x="2117" y="1485130"/>
            <a:ext cx="12190413" cy="537644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dirty="0"/>
          </a:p>
        </p:txBody>
      </p:sp>
      <p:sp>
        <p:nvSpPr>
          <p:cNvPr id="2" name="Title 1"/>
          <p:cNvSpPr>
            <a:spLocks noGrp="1"/>
          </p:cNvSpPr>
          <p:nvPr>
            <p:ph type="title"/>
            <p:custDataLst>
              <p:tags r:id="rId2"/>
            </p:custDataLst>
          </p:nvPr>
        </p:nvSpPr>
        <p:spPr>
          <a:solidFill>
            <a:srgbClr val="224E6E">
              <a:alpha val="38000"/>
            </a:srgbClr>
          </a:solidFill>
        </p:spPr>
        <p:txBody>
          <a:bodyPr/>
          <a:lstStyle/>
          <a:p>
            <a:r>
              <a:rPr lang="fr-FR"/>
              <a:t>Modifiez le style du titre</a:t>
            </a:r>
            <a:endParaRPr lang="en-IN" dirty="0"/>
          </a:p>
        </p:txBody>
      </p:sp>
      <p:sp>
        <p:nvSpPr>
          <p:cNvPr id="3" name="Date Placeholder 2"/>
          <p:cNvSpPr>
            <a:spLocks noGrp="1"/>
          </p:cNvSpPr>
          <p:nvPr>
            <p:ph type="dt" sz="half" idx="10"/>
          </p:nvPr>
        </p:nvSpPr>
        <p:spPr/>
        <p:txBody>
          <a:bodyPr/>
          <a:lstStyle/>
          <a:p>
            <a:fld id="{275B5A12-BF40-487B-9B07-94374245DEF5}" type="datetimeFigureOut">
              <a:rPr lang="en-US" smtClean="0"/>
              <a:t>8/19/24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A646B2-FA89-47DE-9A40-3BEE6D901A6D}" type="slidenum">
              <a:rPr lang="en-US" smtClean="0"/>
              <a:t>‹#›</a:t>
            </a:fld>
            <a:endParaRPr lang="en-US"/>
          </a:p>
        </p:txBody>
      </p:sp>
      <p:grpSp>
        <p:nvGrpSpPr>
          <p:cNvPr id="8" name="Group 7"/>
          <p:cNvGrpSpPr/>
          <p:nvPr>
            <p:custDataLst>
              <p:tags r:id="rId3"/>
            </p:custDataLst>
          </p:nvPr>
        </p:nvGrpSpPr>
        <p:grpSpPr>
          <a:xfrm>
            <a:off x="1180630" y="1613472"/>
            <a:ext cx="9810484" cy="4996357"/>
            <a:chOff x="23543" y="1552660"/>
            <a:chExt cx="9072938" cy="4686357"/>
          </a:xfrm>
        </p:grpSpPr>
        <p:sp>
          <p:nvSpPr>
            <p:cNvPr id="9" name="Rounded Rectangle 8"/>
            <p:cNvSpPr/>
            <p:nvPr userDrawn="1"/>
          </p:nvSpPr>
          <p:spPr>
            <a:xfrm>
              <a:off x="23543" y="1552660"/>
              <a:ext cx="2604241" cy="1371600"/>
            </a:xfrm>
            <a:prstGeom prst="roundRect">
              <a:avLst/>
            </a:prstGeom>
            <a:gradFill flip="none" rotWithShape="1">
              <a:gsLst>
                <a:gs pos="0">
                  <a:schemeClr val="accent3"/>
                </a:gs>
                <a:gs pos="98000">
                  <a:schemeClr val="accent3"/>
                </a:gs>
                <a:gs pos="62000">
                  <a:schemeClr val="accent3">
                    <a:lumMod val="60000"/>
                    <a:lumOff val="40000"/>
                  </a:schemeClr>
                </a:gs>
                <a:gs pos="24000">
                  <a:schemeClr val="accent3">
                    <a:lumMod val="40000"/>
                    <a:lumOff val="60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10" name="Rounded Rectangle 9"/>
            <p:cNvSpPr/>
            <p:nvPr userDrawn="1"/>
          </p:nvSpPr>
          <p:spPr>
            <a:xfrm>
              <a:off x="349271" y="3940050"/>
              <a:ext cx="2604241" cy="1371600"/>
            </a:xfrm>
            <a:prstGeom prst="roundRect">
              <a:avLst/>
            </a:prstGeom>
            <a:gradFill flip="none" rotWithShape="1">
              <a:gsLst>
                <a:gs pos="29000">
                  <a:schemeClr val="accent5">
                    <a:lumMod val="40000"/>
                    <a:lumOff val="60000"/>
                  </a:schemeClr>
                </a:gs>
                <a:gs pos="100000">
                  <a:schemeClr val="accent5"/>
                </a:gs>
                <a:gs pos="0">
                  <a:schemeClr val="accent5"/>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11" name="Rounded Rectangle 10"/>
            <p:cNvSpPr/>
            <p:nvPr userDrawn="1"/>
          </p:nvSpPr>
          <p:spPr>
            <a:xfrm>
              <a:off x="6492240" y="2568449"/>
              <a:ext cx="2604241" cy="1371601"/>
            </a:xfrm>
            <a:prstGeom prst="roundRect">
              <a:avLst/>
            </a:prstGeom>
            <a:gradFill flip="none" rotWithShape="1">
              <a:gsLst>
                <a:gs pos="100000">
                  <a:schemeClr val="accent2">
                    <a:lumMod val="60000"/>
                    <a:lumOff val="40000"/>
                  </a:schemeClr>
                </a:gs>
                <a:gs pos="0">
                  <a:schemeClr val="accent2"/>
                </a:gs>
                <a:gs pos="22000">
                  <a:schemeClr val="accent2">
                    <a:lumMod val="40000"/>
                    <a:lumOff val="60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12" name="Rounded Rectangle 11"/>
            <p:cNvSpPr/>
            <p:nvPr userDrawn="1"/>
          </p:nvSpPr>
          <p:spPr>
            <a:xfrm>
              <a:off x="5680548" y="4869160"/>
              <a:ext cx="2604241" cy="1369857"/>
            </a:xfrm>
            <a:prstGeom prst="roundRect">
              <a:avLst/>
            </a:prstGeom>
            <a:gradFill flip="none" rotWithShape="1">
              <a:gsLst>
                <a:gs pos="100000">
                  <a:schemeClr val="accent4">
                    <a:lumMod val="60000"/>
                    <a:lumOff val="40000"/>
                  </a:schemeClr>
                </a:gs>
                <a:gs pos="0">
                  <a:schemeClr val="accent4"/>
                </a:gs>
                <a:gs pos="27000">
                  <a:schemeClr val="accent4">
                    <a:lumMod val="40000"/>
                    <a:lumOff val="60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grpSp>
          <p:nvGrpSpPr>
            <p:cNvPr id="13" name="Group 12"/>
            <p:cNvGrpSpPr/>
            <p:nvPr userDrawn="1"/>
          </p:nvGrpSpPr>
          <p:grpSpPr>
            <a:xfrm>
              <a:off x="2482850" y="1638645"/>
              <a:ext cx="4217988" cy="4454651"/>
              <a:chOff x="2482850" y="1428532"/>
              <a:chExt cx="4217988" cy="4454651"/>
            </a:xfrm>
          </p:grpSpPr>
          <p:sp>
            <p:nvSpPr>
              <p:cNvPr id="14" name="Oval 13"/>
              <p:cNvSpPr/>
              <p:nvPr/>
            </p:nvSpPr>
            <p:spPr>
              <a:xfrm>
                <a:off x="3095203" y="5547086"/>
                <a:ext cx="3124900" cy="336097"/>
              </a:xfrm>
              <a:prstGeom prst="ellipse">
                <a:avLst/>
              </a:prstGeom>
              <a:gradFill flip="none" rotWithShape="1">
                <a:gsLst>
                  <a:gs pos="0">
                    <a:schemeClr val="bg1">
                      <a:lumMod val="75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Freeform 6"/>
              <p:cNvSpPr>
                <a:spLocks/>
              </p:cNvSpPr>
              <p:nvPr/>
            </p:nvSpPr>
            <p:spPr bwMode="auto">
              <a:xfrm>
                <a:off x="2638425" y="2227045"/>
                <a:ext cx="1470025" cy="2527300"/>
              </a:xfrm>
              <a:custGeom>
                <a:avLst/>
                <a:gdLst/>
                <a:ahLst/>
                <a:cxnLst>
                  <a:cxn ang="0">
                    <a:pos x="169" y="68"/>
                  </a:cxn>
                  <a:cxn ang="0">
                    <a:pos x="236" y="314"/>
                  </a:cxn>
                  <a:cxn ang="0">
                    <a:pos x="236" y="314"/>
                  </a:cxn>
                  <a:cxn ang="0">
                    <a:pos x="183" y="405"/>
                  </a:cxn>
                  <a:cxn ang="0">
                    <a:pos x="183" y="405"/>
                  </a:cxn>
                  <a:cxn ang="0">
                    <a:pos x="78" y="15"/>
                  </a:cxn>
                  <a:cxn ang="0">
                    <a:pos x="57" y="3"/>
                  </a:cxn>
                  <a:cxn ang="0">
                    <a:pos x="103" y="1"/>
                  </a:cxn>
                  <a:cxn ang="0">
                    <a:pos x="149" y="0"/>
                  </a:cxn>
                  <a:cxn ang="0">
                    <a:pos x="171" y="40"/>
                  </a:cxn>
                  <a:cxn ang="0">
                    <a:pos x="193" y="81"/>
                  </a:cxn>
                  <a:cxn ang="0">
                    <a:pos x="169" y="68"/>
                  </a:cxn>
                </a:cxnLst>
                <a:rect l="0" t="0" r="r" b="b"/>
                <a:pathLst>
                  <a:path w="236" h="405">
                    <a:moveTo>
                      <a:pt x="169" y="68"/>
                    </a:moveTo>
                    <a:cubicBezTo>
                      <a:pt x="120" y="154"/>
                      <a:pt x="150" y="264"/>
                      <a:pt x="236" y="314"/>
                    </a:cubicBezTo>
                    <a:lnTo>
                      <a:pt x="236" y="314"/>
                    </a:lnTo>
                    <a:lnTo>
                      <a:pt x="183" y="405"/>
                    </a:lnTo>
                    <a:lnTo>
                      <a:pt x="183" y="405"/>
                    </a:lnTo>
                    <a:cubicBezTo>
                      <a:pt x="47" y="326"/>
                      <a:pt x="0" y="152"/>
                      <a:pt x="78" y="15"/>
                    </a:cubicBezTo>
                    <a:lnTo>
                      <a:pt x="57" y="3"/>
                    </a:lnTo>
                    <a:lnTo>
                      <a:pt x="103" y="1"/>
                    </a:lnTo>
                    <a:lnTo>
                      <a:pt x="149" y="0"/>
                    </a:lnTo>
                    <a:lnTo>
                      <a:pt x="171" y="40"/>
                    </a:lnTo>
                    <a:lnTo>
                      <a:pt x="193" y="81"/>
                    </a:lnTo>
                    <a:lnTo>
                      <a:pt x="169" y="68"/>
                    </a:lnTo>
                    <a:close/>
                  </a:path>
                </a:pathLst>
              </a:custGeom>
              <a:gradFill>
                <a:gsLst>
                  <a:gs pos="0">
                    <a:schemeClr val="accent5"/>
                  </a:gs>
                  <a:gs pos="80000">
                    <a:schemeClr val="accent5">
                      <a:lumMod val="60000"/>
                      <a:lumOff val="40000"/>
                    </a:schemeClr>
                  </a:gs>
                </a:gsLst>
                <a:lin ang="1200000" scaled="0"/>
              </a:gradFill>
              <a:ln>
                <a:noFill/>
                <a:headEnd/>
                <a:tailEnd/>
              </a:ln>
              <a:effectLst/>
              <a:scene3d>
                <a:camera prst="orthographicFront">
                  <a:rot lat="0" lon="0" rev="0"/>
                </a:camera>
                <a:lightRig rig="contrasting" dir="t">
                  <a:rot lat="0" lon="0" rev="7800000"/>
                </a:lightRig>
              </a:scene3d>
              <a:sp3d>
                <a:bevelT w="139700" h="139700"/>
              </a:sp3d>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16" name="Freeform 7"/>
              <p:cNvSpPr>
                <a:spLocks/>
              </p:cNvSpPr>
              <p:nvPr/>
            </p:nvSpPr>
            <p:spPr bwMode="auto">
              <a:xfrm>
                <a:off x="3690938" y="3774857"/>
                <a:ext cx="2517775" cy="1466850"/>
              </a:xfrm>
              <a:custGeom>
                <a:avLst/>
                <a:gdLst/>
                <a:ahLst/>
                <a:cxnLst>
                  <a:cxn ang="0">
                    <a:pos x="404" y="52"/>
                  </a:cxn>
                  <a:cxn ang="0">
                    <a:pos x="404" y="52"/>
                  </a:cxn>
                  <a:cxn ang="0">
                    <a:pos x="16" y="157"/>
                  </a:cxn>
                  <a:cxn ang="0">
                    <a:pos x="3" y="179"/>
                  </a:cxn>
                  <a:cxn ang="0">
                    <a:pos x="2" y="133"/>
                  </a:cxn>
                  <a:cxn ang="0">
                    <a:pos x="0" y="87"/>
                  </a:cxn>
                  <a:cxn ang="0">
                    <a:pos x="41" y="65"/>
                  </a:cxn>
                  <a:cxn ang="0">
                    <a:pos x="82" y="43"/>
                  </a:cxn>
                  <a:cxn ang="0">
                    <a:pos x="68" y="67"/>
                  </a:cxn>
                  <a:cxn ang="0">
                    <a:pos x="313" y="0"/>
                  </a:cxn>
                  <a:cxn ang="0">
                    <a:pos x="313" y="0"/>
                  </a:cxn>
                  <a:cxn ang="0">
                    <a:pos x="404" y="52"/>
                  </a:cxn>
                </a:cxnLst>
                <a:rect l="0" t="0" r="r" b="b"/>
                <a:pathLst>
                  <a:path w="404" h="235">
                    <a:moveTo>
                      <a:pt x="404" y="52"/>
                    </a:moveTo>
                    <a:lnTo>
                      <a:pt x="404" y="52"/>
                    </a:lnTo>
                    <a:cubicBezTo>
                      <a:pt x="326" y="188"/>
                      <a:pt x="152" y="235"/>
                      <a:pt x="16" y="157"/>
                    </a:cubicBezTo>
                    <a:lnTo>
                      <a:pt x="3" y="179"/>
                    </a:lnTo>
                    <a:lnTo>
                      <a:pt x="2" y="133"/>
                    </a:lnTo>
                    <a:lnTo>
                      <a:pt x="0" y="87"/>
                    </a:lnTo>
                    <a:lnTo>
                      <a:pt x="41" y="65"/>
                    </a:lnTo>
                    <a:lnTo>
                      <a:pt x="82" y="43"/>
                    </a:lnTo>
                    <a:lnTo>
                      <a:pt x="68" y="67"/>
                    </a:lnTo>
                    <a:cubicBezTo>
                      <a:pt x="154" y="115"/>
                      <a:pt x="264" y="85"/>
                      <a:pt x="313" y="0"/>
                    </a:cubicBezTo>
                    <a:lnTo>
                      <a:pt x="313" y="0"/>
                    </a:lnTo>
                    <a:lnTo>
                      <a:pt x="404" y="52"/>
                    </a:lnTo>
                    <a:close/>
                  </a:path>
                </a:pathLst>
              </a:custGeom>
              <a:gradFill>
                <a:gsLst>
                  <a:gs pos="0">
                    <a:schemeClr val="accent4"/>
                  </a:gs>
                  <a:gs pos="100000">
                    <a:schemeClr val="accent4">
                      <a:lumMod val="60000"/>
                      <a:lumOff val="40000"/>
                    </a:schemeClr>
                  </a:gs>
                </a:gsLst>
                <a:lin ang="16200000" scaled="0"/>
              </a:gradFill>
              <a:ln>
                <a:noFill/>
                <a:headEnd/>
                <a:tailEnd/>
              </a:ln>
              <a:effectLst/>
              <a:scene3d>
                <a:camera prst="orthographicFront">
                  <a:rot lat="0" lon="0" rev="0"/>
                </a:camera>
                <a:lightRig rig="contrasting" dir="t">
                  <a:rot lat="0" lon="0" rev="7800000"/>
                </a:lightRig>
              </a:scene3d>
              <a:sp3d>
                <a:bevelT w="139700" h="139700"/>
              </a:sp3d>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17" name="Freeform 8"/>
              <p:cNvSpPr>
                <a:spLocks/>
              </p:cNvSpPr>
              <p:nvPr/>
            </p:nvSpPr>
            <p:spPr bwMode="auto">
              <a:xfrm>
                <a:off x="5230813" y="1665070"/>
                <a:ext cx="1470025" cy="2528888"/>
              </a:xfrm>
              <a:custGeom>
                <a:avLst/>
                <a:gdLst/>
                <a:ahLst/>
                <a:cxnLst>
                  <a:cxn ang="0">
                    <a:pos x="53" y="0"/>
                  </a:cxn>
                  <a:cxn ang="0">
                    <a:pos x="157" y="390"/>
                  </a:cxn>
                  <a:cxn ang="0">
                    <a:pos x="179" y="402"/>
                  </a:cxn>
                  <a:cxn ang="0">
                    <a:pos x="133" y="404"/>
                  </a:cxn>
                  <a:cxn ang="0">
                    <a:pos x="87" y="405"/>
                  </a:cxn>
                  <a:cxn ang="0">
                    <a:pos x="65" y="365"/>
                  </a:cxn>
                  <a:cxn ang="0">
                    <a:pos x="44" y="324"/>
                  </a:cxn>
                  <a:cxn ang="0">
                    <a:pos x="66" y="337"/>
                  </a:cxn>
                  <a:cxn ang="0">
                    <a:pos x="0" y="91"/>
                  </a:cxn>
                  <a:cxn ang="0">
                    <a:pos x="53" y="0"/>
                  </a:cxn>
                </a:cxnLst>
                <a:rect l="0" t="0" r="r" b="b"/>
                <a:pathLst>
                  <a:path w="236" h="405">
                    <a:moveTo>
                      <a:pt x="53" y="0"/>
                    </a:moveTo>
                    <a:cubicBezTo>
                      <a:pt x="189" y="79"/>
                      <a:pt x="236" y="253"/>
                      <a:pt x="157" y="390"/>
                    </a:cubicBezTo>
                    <a:lnTo>
                      <a:pt x="179" y="402"/>
                    </a:lnTo>
                    <a:lnTo>
                      <a:pt x="133" y="404"/>
                    </a:lnTo>
                    <a:lnTo>
                      <a:pt x="87" y="405"/>
                    </a:lnTo>
                    <a:lnTo>
                      <a:pt x="65" y="365"/>
                    </a:lnTo>
                    <a:lnTo>
                      <a:pt x="44" y="324"/>
                    </a:lnTo>
                    <a:lnTo>
                      <a:pt x="66" y="337"/>
                    </a:lnTo>
                    <a:cubicBezTo>
                      <a:pt x="116" y="251"/>
                      <a:pt x="86" y="141"/>
                      <a:pt x="0" y="91"/>
                    </a:cubicBezTo>
                    <a:lnTo>
                      <a:pt x="53" y="0"/>
                    </a:lnTo>
                    <a:close/>
                  </a:path>
                </a:pathLst>
              </a:custGeom>
              <a:gradFill>
                <a:gsLst>
                  <a:gs pos="0">
                    <a:schemeClr val="accent2"/>
                  </a:gs>
                  <a:gs pos="80000">
                    <a:schemeClr val="accent2">
                      <a:lumMod val="60000"/>
                      <a:lumOff val="40000"/>
                    </a:schemeClr>
                  </a:gs>
                </a:gsLst>
                <a:lin ang="10800000" scaled="0"/>
              </a:gradFill>
              <a:ln>
                <a:noFill/>
                <a:headEnd/>
                <a:tailEnd/>
              </a:ln>
              <a:effectLst/>
              <a:scene3d>
                <a:camera prst="orthographicFront">
                  <a:rot lat="0" lon="0" rev="0"/>
                </a:camera>
                <a:lightRig rig="contrasting" dir="t">
                  <a:rot lat="0" lon="0" rev="7800000"/>
                </a:lightRig>
              </a:scene3d>
              <a:sp3d>
                <a:bevelT w="139700" h="139700"/>
              </a:sp3d>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18" name="Freeform 9"/>
              <p:cNvSpPr>
                <a:spLocks noEditPoints="1"/>
              </p:cNvSpPr>
              <p:nvPr/>
            </p:nvSpPr>
            <p:spPr bwMode="auto">
              <a:xfrm>
                <a:off x="2482850" y="1428532"/>
                <a:ext cx="3171825" cy="1217613"/>
              </a:xfrm>
              <a:custGeom>
                <a:avLst/>
                <a:gdLst/>
                <a:ahLst/>
                <a:cxnLst>
                  <a:cxn ang="0">
                    <a:pos x="441" y="129"/>
                  </a:cxn>
                  <a:cxn ang="0">
                    <a:pos x="351" y="105"/>
                  </a:cxn>
                  <a:cxn ang="0">
                    <a:pos x="351" y="0"/>
                  </a:cxn>
                  <a:cxn ang="0">
                    <a:pos x="493" y="38"/>
                  </a:cxn>
                  <a:cxn ang="0">
                    <a:pos x="506" y="15"/>
                  </a:cxn>
                  <a:cxn ang="0">
                    <a:pos x="508" y="62"/>
                  </a:cxn>
                  <a:cxn ang="0">
                    <a:pos x="509" y="108"/>
                  </a:cxn>
                  <a:cxn ang="0">
                    <a:pos x="469" y="129"/>
                  </a:cxn>
                  <a:cxn ang="0">
                    <a:pos x="428" y="151"/>
                  </a:cxn>
                  <a:cxn ang="0">
                    <a:pos x="441" y="129"/>
                  </a:cxn>
                  <a:cxn ang="0">
                    <a:pos x="0" y="0"/>
                  </a:cxn>
                  <a:cxn ang="0">
                    <a:pos x="351" y="0"/>
                  </a:cxn>
                  <a:cxn ang="0">
                    <a:pos x="351" y="105"/>
                  </a:cxn>
                  <a:cxn ang="0">
                    <a:pos x="0" y="105"/>
                  </a:cxn>
                  <a:cxn ang="0">
                    <a:pos x="0" y="0"/>
                  </a:cxn>
                  <a:cxn ang="0">
                    <a:pos x="195" y="195"/>
                  </a:cxn>
                  <a:cxn ang="0">
                    <a:pos x="195" y="195"/>
                  </a:cxn>
                </a:cxnLst>
                <a:rect l="0" t="0" r="r" b="b"/>
                <a:pathLst>
                  <a:path w="509" h="195">
                    <a:moveTo>
                      <a:pt x="441" y="129"/>
                    </a:moveTo>
                    <a:cubicBezTo>
                      <a:pt x="412" y="113"/>
                      <a:pt x="381" y="105"/>
                      <a:pt x="351" y="105"/>
                    </a:cubicBezTo>
                    <a:lnTo>
                      <a:pt x="351" y="0"/>
                    </a:lnTo>
                    <a:cubicBezTo>
                      <a:pt x="399" y="0"/>
                      <a:pt x="448" y="12"/>
                      <a:pt x="493" y="38"/>
                    </a:cubicBezTo>
                    <a:lnTo>
                      <a:pt x="506" y="15"/>
                    </a:lnTo>
                    <a:lnTo>
                      <a:pt x="508" y="62"/>
                    </a:lnTo>
                    <a:lnTo>
                      <a:pt x="509" y="108"/>
                    </a:lnTo>
                    <a:lnTo>
                      <a:pt x="469" y="129"/>
                    </a:lnTo>
                    <a:lnTo>
                      <a:pt x="428" y="151"/>
                    </a:lnTo>
                    <a:lnTo>
                      <a:pt x="441" y="129"/>
                    </a:lnTo>
                    <a:close/>
                    <a:moveTo>
                      <a:pt x="0" y="0"/>
                    </a:moveTo>
                    <a:lnTo>
                      <a:pt x="351" y="0"/>
                    </a:lnTo>
                    <a:lnTo>
                      <a:pt x="351" y="105"/>
                    </a:lnTo>
                    <a:lnTo>
                      <a:pt x="0" y="105"/>
                    </a:lnTo>
                    <a:lnTo>
                      <a:pt x="0" y="0"/>
                    </a:lnTo>
                    <a:close/>
                    <a:moveTo>
                      <a:pt x="195" y="195"/>
                    </a:moveTo>
                    <a:lnTo>
                      <a:pt x="195" y="195"/>
                    </a:lnTo>
                    <a:close/>
                  </a:path>
                </a:pathLst>
              </a:custGeom>
              <a:gradFill>
                <a:gsLst>
                  <a:gs pos="0">
                    <a:schemeClr val="accent3"/>
                  </a:gs>
                  <a:gs pos="27000">
                    <a:schemeClr val="accent3">
                      <a:lumMod val="60000"/>
                      <a:lumOff val="40000"/>
                    </a:schemeClr>
                  </a:gs>
                  <a:gs pos="54000">
                    <a:schemeClr val="accent3">
                      <a:lumMod val="40000"/>
                      <a:lumOff val="60000"/>
                    </a:schemeClr>
                  </a:gs>
                  <a:gs pos="100000">
                    <a:schemeClr val="accent3">
                      <a:lumMod val="20000"/>
                      <a:lumOff val="80000"/>
                      <a:alpha val="0"/>
                    </a:schemeClr>
                  </a:gs>
                </a:gsLst>
                <a:lin ang="10800000" scaled="0"/>
              </a:gradFill>
              <a:ln>
                <a:noFill/>
                <a:headEnd/>
                <a:tailEnd/>
              </a:ln>
              <a:effectLst/>
              <a:scene3d>
                <a:camera prst="orthographicFront">
                  <a:rot lat="0" lon="0" rev="0"/>
                </a:camera>
                <a:lightRig rig="contrasting" dir="t">
                  <a:rot lat="0" lon="0" rev="7800000"/>
                </a:lightRig>
              </a:scene3d>
              <a:sp3d>
                <a:bevelT w="139700" h="139700"/>
              </a:sp3d>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grpSp>
      </p:grpSp>
      <p:sp>
        <p:nvSpPr>
          <p:cNvPr id="19" name="Text Placeholder 22"/>
          <p:cNvSpPr>
            <a:spLocks noGrp="1"/>
          </p:cNvSpPr>
          <p:nvPr>
            <p:ph type="body" sz="quarter" idx="18" hasCustomPrompt="1"/>
          </p:nvPr>
        </p:nvSpPr>
        <p:spPr>
          <a:xfrm>
            <a:off x="4906435" y="2777554"/>
            <a:ext cx="2617975" cy="1911617"/>
          </a:xfrm>
          <a:noFill/>
          <a:ln>
            <a:noFill/>
          </a:ln>
        </p:spPr>
        <p:txBody>
          <a:bodyPr anchor="ctr" anchorCtr="1">
            <a:normAutofit/>
          </a:bodyPr>
          <a:lstStyle>
            <a:lvl1pPr marL="0" indent="0" algn="ctr">
              <a:buFontTx/>
              <a:buNone/>
              <a:defRPr sz="2800" b="1" baseline="0"/>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label</a:t>
            </a:r>
          </a:p>
        </p:txBody>
      </p:sp>
      <p:sp>
        <p:nvSpPr>
          <p:cNvPr id="20" name="Text Placeholder 22"/>
          <p:cNvSpPr>
            <a:spLocks noGrp="1"/>
          </p:cNvSpPr>
          <p:nvPr>
            <p:ph type="body" sz="quarter" idx="19" hasCustomPrompt="1"/>
          </p:nvPr>
        </p:nvSpPr>
        <p:spPr>
          <a:xfrm>
            <a:off x="1168484" y="1718839"/>
            <a:ext cx="2814763" cy="430883"/>
          </a:xfrm>
          <a:noFill/>
          <a:ln>
            <a:noFill/>
          </a:ln>
        </p:spPr>
        <p:txBody>
          <a:bodyPr anchor="b" anchorCtr="0">
            <a:sp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label</a:t>
            </a:r>
          </a:p>
        </p:txBody>
      </p:sp>
      <p:sp>
        <p:nvSpPr>
          <p:cNvPr id="21" name="Text Placeholder 22"/>
          <p:cNvSpPr>
            <a:spLocks noGrp="1"/>
          </p:cNvSpPr>
          <p:nvPr>
            <p:ph type="body" sz="quarter" idx="20" hasCustomPrompt="1"/>
          </p:nvPr>
        </p:nvSpPr>
        <p:spPr>
          <a:xfrm>
            <a:off x="1165626" y="2159568"/>
            <a:ext cx="2814763" cy="914612"/>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22" name="Text Placeholder 22"/>
          <p:cNvSpPr>
            <a:spLocks noGrp="1"/>
          </p:cNvSpPr>
          <p:nvPr>
            <p:ph type="body" sz="quarter" idx="21" hasCustomPrompt="1"/>
          </p:nvPr>
        </p:nvSpPr>
        <p:spPr>
          <a:xfrm>
            <a:off x="8210025" y="2825303"/>
            <a:ext cx="2814763" cy="430883"/>
          </a:xfrm>
          <a:noFill/>
          <a:ln>
            <a:noFill/>
          </a:ln>
        </p:spPr>
        <p:txBody>
          <a:bodyPr anchor="b">
            <a:sp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label</a:t>
            </a:r>
          </a:p>
        </p:txBody>
      </p:sp>
      <p:sp>
        <p:nvSpPr>
          <p:cNvPr id="23" name="Text Placeholder 22"/>
          <p:cNvSpPr>
            <a:spLocks noGrp="1"/>
          </p:cNvSpPr>
          <p:nvPr>
            <p:ph type="body" sz="quarter" idx="22" hasCustomPrompt="1"/>
          </p:nvPr>
        </p:nvSpPr>
        <p:spPr>
          <a:xfrm>
            <a:off x="8207167" y="3266033"/>
            <a:ext cx="2814763" cy="914612"/>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24" name="Text Placeholder 22"/>
          <p:cNvSpPr>
            <a:spLocks noGrp="1"/>
          </p:cNvSpPr>
          <p:nvPr>
            <p:ph type="body" sz="quarter" idx="23" hasCustomPrompt="1"/>
          </p:nvPr>
        </p:nvSpPr>
        <p:spPr>
          <a:xfrm>
            <a:off x="1552477" y="4294159"/>
            <a:ext cx="2814763" cy="430883"/>
          </a:xfrm>
          <a:noFill/>
          <a:ln>
            <a:noFill/>
          </a:ln>
        </p:spPr>
        <p:txBody>
          <a:bodyPr anchor="b">
            <a:sp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label</a:t>
            </a:r>
          </a:p>
        </p:txBody>
      </p:sp>
      <p:sp>
        <p:nvSpPr>
          <p:cNvPr id="25" name="Text Placeholder 22"/>
          <p:cNvSpPr>
            <a:spLocks noGrp="1"/>
          </p:cNvSpPr>
          <p:nvPr>
            <p:ph type="body" sz="quarter" idx="24" hasCustomPrompt="1"/>
          </p:nvPr>
        </p:nvSpPr>
        <p:spPr>
          <a:xfrm>
            <a:off x="1549619" y="4734888"/>
            <a:ext cx="2814763" cy="914612"/>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26" name="Text Placeholder 22"/>
          <p:cNvSpPr>
            <a:spLocks noGrp="1"/>
          </p:cNvSpPr>
          <p:nvPr>
            <p:ph type="body" sz="quarter" idx="25" hasCustomPrompt="1"/>
          </p:nvPr>
        </p:nvSpPr>
        <p:spPr>
          <a:xfrm>
            <a:off x="7317691" y="5254488"/>
            <a:ext cx="2814763" cy="430883"/>
          </a:xfrm>
          <a:noFill/>
          <a:ln>
            <a:noFill/>
          </a:ln>
        </p:spPr>
        <p:txBody>
          <a:bodyPr anchor="b">
            <a:sp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label</a:t>
            </a:r>
          </a:p>
        </p:txBody>
      </p:sp>
      <p:sp>
        <p:nvSpPr>
          <p:cNvPr id="27" name="Text Placeholder 22"/>
          <p:cNvSpPr>
            <a:spLocks noGrp="1"/>
          </p:cNvSpPr>
          <p:nvPr>
            <p:ph type="body" sz="quarter" idx="26" hasCustomPrompt="1"/>
          </p:nvPr>
        </p:nvSpPr>
        <p:spPr>
          <a:xfrm>
            <a:off x="7314832" y="5695217"/>
            <a:ext cx="2814763" cy="914612"/>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Tree>
    <p:extLst>
      <p:ext uri="{BB962C8B-B14F-4D97-AF65-F5344CB8AC3E}">
        <p14:creationId xmlns:p14="http://schemas.microsoft.com/office/powerpoint/2010/main" val="221857129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9" name="Rectangle 8"/>
          <p:cNvSpPr/>
          <p:nvPr>
            <p:custDataLst>
              <p:tags r:id="rId1"/>
            </p:custDataLst>
          </p:nvPr>
        </p:nvSpPr>
        <p:spPr>
          <a:xfrm>
            <a:off x="2117" y="1485130"/>
            <a:ext cx="12190413" cy="537644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dirty="0"/>
          </a:p>
        </p:txBody>
      </p:sp>
      <p:sp>
        <p:nvSpPr>
          <p:cNvPr id="2" name="Title 1"/>
          <p:cNvSpPr>
            <a:spLocks noGrp="1"/>
          </p:cNvSpPr>
          <p:nvPr>
            <p:ph type="title"/>
            <p:custDataLst>
              <p:tags r:id="rId2"/>
            </p:custDataLst>
          </p:nvPr>
        </p:nvSpPr>
        <p:spPr>
          <a:solidFill>
            <a:srgbClr val="224E6E">
              <a:alpha val="38000"/>
            </a:srgbClr>
          </a:solidFill>
        </p:spPr>
        <p:txBody>
          <a:bodyPr/>
          <a:lstStyle>
            <a:lvl1pPr>
              <a:defRPr>
                <a:solidFill>
                  <a:schemeClr val="bg2"/>
                </a:solidFill>
              </a:defRPr>
            </a:lvl1pPr>
          </a:lstStyle>
          <a:p>
            <a:r>
              <a:rPr lang="fr-FR"/>
              <a:t>Modifiez le style du titre</a:t>
            </a:r>
            <a:endParaRPr lang="en-IN" dirty="0"/>
          </a:p>
        </p:txBody>
      </p:sp>
      <p:sp>
        <p:nvSpPr>
          <p:cNvPr id="3" name="Content Placeholder 2"/>
          <p:cNvSpPr>
            <a:spLocks noGrp="1"/>
          </p:cNvSpPr>
          <p:nvPr>
            <p:ph idx="1"/>
          </p:nvPr>
        </p:nvSpPr>
        <p:spPr>
          <a:xfrm>
            <a:off x="837406" y="1825200"/>
            <a:ext cx="10515600" cy="4352400"/>
          </a:xfrm>
        </p:spPr>
        <p:txBody>
          <a:bodyPr>
            <a:normAutofit/>
          </a:bodyPr>
          <a:lstStyle>
            <a:lvl1pPr>
              <a:defRPr sz="2800"/>
            </a:lvl1pPr>
            <a:lvl2pPr>
              <a:defRPr sz="2400"/>
            </a:lvl2pPr>
            <a:lvl3pPr>
              <a:defRPr sz="2000"/>
            </a:lvl3pPr>
            <a:lvl4pPr>
              <a:defRPr sz="1800"/>
            </a:lvl4pPr>
            <a:lvl5pPr>
              <a:defRPr sz="18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IN" dirty="0"/>
          </a:p>
        </p:txBody>
      </p:sp>
      <p:sp>
        <p:nvSpPr>
          <p:cNvPr id="4" name="Date Placeholder 3"/>
          <p:cNvSpPr>
            <a:spLocks noGrp="1"/>
          </p:cNvSpPr>
          <p:nvPr>
            <p:ph type="dt" sz="half" idx="10"/>
          </p:nvPr>
        </p:nvSpPr>
        <p:spPr/>
        <p:txBody>
          <a:bodyPr/>
          <a:lstStyle/>
          <a:p>
            <a:fld id="{275B5A12-BF40-487B-9B07-94374245DEF5}" type="datetimeFigureOut">
              <a:rPr lang="en-US" smtClean="0"/>
              <a:t>8/19/24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A646B2-FA89-47DE-9A40-3BEE6D901A6D}" type="slidenum">
              <a:rPr lang="en-US" smtClean="0"/>
              <a:t>‹#›</a:t>
            </a:fld>
            <a:endParaRPr lang="en-US"/>
          </a:p>
        </p:txBody>
      </p:sp>
    </p:spTree>
    <p:extLst>
      <p:ext uri="{BB962C8B-B14F-4D97-AF65-F5344CB8AC3E}">
        <p14:creationId xmlns:p14="http://schemas.microsoft.com/office/powerpoint/2010/main" val="64900483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13" name="Rectangle 12"/>
          <p:cNvSpPr/>
          <p:nvPr>
            <p:custDataLst>
              <p:tags r:id="rId1"/>
            </p:custDataLst>
          </p:nvPr>
        </p:nvSpPr>
        <p:spPr>
          <a:xfrm>
            <a:off x="2117" y="1485130"/>
            <a:ext cx="12190413" cy="537644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dirty="0"/>
          </a:p>
        </p:txBody>
      </p:sp>
      <p:sp>
        <p:nvSpPr>
          <p:cNvPr id="2" name="Title 1"/>
          <p:cNvSpPr>
            <a:spLocks noGrp="1"/>
          </p:cNvSpPr>
          <p:nvPr>
            <p:ph type="title"/>
            <p:custDataLst>
              <p:tags r:id="rId2"/>
            </p:custDataLst>
          </p:nvPr>
        </p:nvSpPr>
        <p:spPr>
          <a:solidFill>
            <a:srgbClr val="224E6E">
              <a:alpha val="38000"/>
            </a:srgbClr>
          </a:solidFill>
        </p:spPr>
        <p:txBody>
          <a:bodyPr/>
          <a:lstStyle>
            <a:lvl1pPr>
              <a:defRPr/>
            </a:lvl1pPr>
          </a:lstStyle>
          <a:p>
            <a:r>
              <a:rPr lang="fr-FR"/>
              <a:t>Modifiez le style du titre</a:t>
            </a:r>
            <a:endParaRPr lang="en-IN" dirty="0"/>
          </a:p>
        </p:txBody>
      </p:sp>
      <p:sp>
        <p:nvSpPr>
          <p:cNvPr id="3" name="Text Placeholder 2"/>
          <p:cNvSpPr>
            <a:spLocks noGrp="1"/>
          </p:cNvSpPr>
          <p:nvPr>
            <p:ph type="body" idx="1" hasCustomPrompt="1"/>
          </p:nvPr>
        </p:nvSpPr>
        <p:spPr>
          <a:xfrm>
            <a:off x="838621" y="1832918"/>
            <a:ext cx="10549287" cy="554400"/>
          </a:xfrm>
        </p:spPr>
        <p:txBody>
          <a:bodyPr anchor="ctr" anchorCtr="0">
            <a:normAutofit/>
          </a:bodyPr>
          <a:lstStyle>
            <a:lvl1pPr marL="0" indent="0" algn="l">
              <a:buNone/>
              <a:defRPr sz="3200" b="0"/>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dirty="0"/>
              <a:t>Click to edit Master text styles</a:t>
            </a:r>
          </a:p>
        </p:txBody>
      </p:sp>
      <p:sp>
        <p:nvSpPr>
          <p:cNvPr id="4" name="Content Placeholder 3"/>
          <p:cNvSpPr>
            <a:spLocks noGrp="1"/>
          </p:cNvSpPr>
          <p:nvPr>
            <p:ph sz="half" idx="2"/>
          </p:nvPr>
        </p:nvSpPr>
        <p:spPr>
          <a:xfrm>
            <a:off x="838621" y="2387774"/>
            <a:ext cx="10513169" cy="3780000"/>
          </a:xfrm>
        </p:spPr>
        <p:txBody>
          <a:bodyPr>
            <a:normAutofit/>
          </a:bodyPr>
          <a:lstStyle>
            <a:lvl1pPr>
              <a:defRPr sz="2800"/>
            </a:lvl1pPr>
            <a:lvl2pPr>
              <a:defRPr sz="2400"/>
            </a:lvl2pPr>
            <a:lvl3pPr>
              <a:defRPr sz="2000"/>
            </a:lvl3pPr>
            <a:lvl4pPr>
              <a:defRPr sz="1800"/>
            </a:lvl4pPr>
            <a:lvl5pPr>
              <a:defRPr sz="1800"/>
            </a:lvl5pPr>
            <a:lvl6pPr>
              <a:defRPr sz="2100"/>
            </a:lvl6pPr>
            <a:lvl7pPr>
              <a:defRPr sz="2100"/>
            </a:lvl7pPr>
            <a:lvl8pPr>
              <a:defRPr sz="2100"/>
            </a:lvl8pPr>
            <a:lvl9pPr>
              <a:defRPr sz="21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IN" dirty="0"/>
          </a:p>
        </p:txBody>
      </p:sp>
      <p:sp>
        <p:nvSpPr>
          <p:cNvPr id="7" name="Date Placeholder 6"/>
          <p:cNvSpPr>
            <a:spLocks noGrp="1"/>
          </p:cNvSpPr>
          <p:nvPr>
            <p:ph type="dt" sz="half" idx="10"/>
          </p:nvPr>
        </p:nvSpPr>
        <p:spPr/>
        <p:txBody>
          <a:bodyPr/>
          <a:lstStyle/>
          <a:p>
            <a:fld id="{275B5A12-BF40-487B-9B07-94374245DEF5}" type="datetimeFigureOut">
              <a:rPr lang="en-US" smtClean="0"/>
              <a:t>8/19/24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A646B2-FA89-47DE-9A40-3BEE6D901A6D}" type="slidenum">
              <a:rPr lang="en-US" smtClean="0"/>
              <a:t>‹#›</a:t>
            </a:fld>
            <a:endParaRPr lang="en-US"/>
          </a:p>
        </p:txBody>
      </p:sp>
    </p:spTree>
    <p:extLst>
      <p:ext uri="{BB962C8B-B14F-4D97-AF65-F5344CB8AC3E}">
        <p14:creationId xmlns:p14="http://schemas.microsoft.com/office/powerpoint/2010/main" val="269638744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re de sec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0" y="3582942"/>
            <a:ext cx="12190413" cy="800215"/>
          </a:xfrm>
          <a:solidFill>
            <a:srgbClr val="275D80">
              <a:alpha val="40000"/>
            </a:srgbClr>
          </a:solidFill>
          <a:ln w="12700">
            <a:noFill/>
          </a:ln>
        </p:spPr>
        <p:txBody>
          <a:bodyPr lIns="1099173" rIns="1099173" anchor="b" anchorCtr="0">
            <a:spAutoFit/>
          </a:bodyPr>
          <a:lstStyle>
            <a:lvl1pPr algn="ctr">
              <a:defRPr sz="4400" b="0" cap="none" baseline="0">
                <a:solidFill>
                  <a:srgbClr val="CAFAFF"/>
                </a:solidFill>
              </a:defRPr>
            </a:lvl1pPr>
          </a:lstStyle>
          <a:p>
            <a:r>
              <a:rPr lang="fr-FR"/>
              <a:t>Modifiez le style du titre</a:t>
            </a:r>
            <a:endParaRPr lang="en-IN" dirty="0"/>
          </a:p>
        </p:txBody>
      </p:sp>
      <p:sp>
        <p:nvSpPr>
          <p:cNvPr id="3" name="Text Placeholder 2"/>
          <p:cNvSpPr>
            <a:spLocks noGrp="1"/>
          </p:cNvSpPr>
          <p:nvPr>
            <p:ph type="body" idx="1"/>
            <p:custDataLst>
              <p:tags r:id="rId2"/>
            </p:custDataLst>
          </p:nvPr>
        </p:nvSpPr>
        <p:spPr>
          <a:xfrm>
            <a:off x="0" y="4380229"/>
            <a:ext cx="12190413" cy="493893"/>
          </a:xfrm>
          <a:solidFill>
            <a:srgbClr val="275D80">
              <a:alpha val="40000"/>
            </a:srgbClr>
          </a:solidFill>
          <a:ln w="12700">
            <a:noFill/>
          </a:ln>
        </p:spPr>
        <p:txBody>
          <a:bodyPr lIns="1099173" tIns="62398" rIns="1099173" anchor="t" anchorCtr="0">
            <a:spAutoFit/>
          </a:bodyPr>
          <a:lstStyle>
            <a:lvl1pPr marL="0" indent="0" algn="ctr">
              <a:buNone/>
              <a:defRPr sz="2400">
                <a:solidFill>
                  <a:srgbClr val="CAFAFF"/>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75B5A12-BF40-487B-9B07-94374245DEF5}" type="datetimeFigureOut">
              <a:rPr lang="en-US" smtClean="0"/>
              <a:t>8/19/24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A646B2-FA89-47DE-9A40-3BEE6D901A6D}" type="slidenum">
              <a:rPr lang="en-US" smtClean="0"/>
              <a:t>‹#›</a:t>
            </a:fld>
            <a:endParaRPr lang="en-US"/>
          </a:p>
        </p:txBody>
      </p:sp>
    </p:spTree>
    <p:extLst>
      <p:ext uri="{BB962C8B-B14F-4D97-AF65-F5344CB8AC3E}">
        <p14:creationId xmlns:p14="http://schemas.microsoft.com/office/powerpoint/2010/main" val="308330200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11" name="Rectangle 10"/>
          <p:cNvSpPr/>
          <p:nvPr>
            <p:custDataLst>
              <p:tags r:id="rId1"/>
            </p:custDataLst>
          </p:nvPr>
        </p:nvSpPr>
        <p:spPr>
          <a:xfrm>
            <a:off x="2117" y="1485130"/>
            <a:ext cx="12190413" cy="537644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dirty="0"/>
          </a:p>
        </p:txBody>
      </p:sp>
      <p:sp>
        <p:nvSpPr>
          <p:cNvPr id="2" name="Title 1"/>
          <p:cNvSpPr>
            <a:spLocks noGrp="1"/>
          </p:cNvSpPr>
          <p:nvPr>
            <p:ph type="title"/>
            <p:custDataLst>
              <p:tags r:id="rId2"/>
            </p:custDataLst>
          </p:nvPr>
        </p:nvSpPr>
        <p:spPr>
          <a:solidFill>
            <a:srgbClr val="224E6E">
              <a:alpha val="38000"/>
            </a:srgbClr>
          </a:solidFill>
        </p:spPr>
        <p:txBody>
          <a:bodyPr/>
          <a:lstStyle/>
          <a:p>
            <a:r>
              <a:rPr lang="fr-FR"/>
              <a:t>Modifiez le style du titre</a:t>
            </a:r>
            <a:endParaRPr lang="en-IN" dirty="0"/>
          </a:p>
        </p:txBody>
      </p:sp>
      <p:sp>
        <p:nvSpPr>
          <p:cNvPr id="3" name="Content Placeholder 2"/>
          <p:cNvSpPr>
            <a:spLocks noGrp="1"/>
          </p:cNvSpPr>
          <p:nvPr>
            <p:ph sz="half" idx="1"/>
          </p:nvPr>
        </p:nvSpPr>
        <p:spPr>
          <a:xfrm>
            <a:off x="838201" y="1828800"/>
            <a:ext cx="5180400" cy="4337298"/>
          </a:xfrm>
        </p:spPr>
        <p:txBody>
          <a:bodyPr>
            <a:normAutofit/>
          </a:bodyPr>
          <a:lstStyle>
            <a:lvl1pPr>
              <a:defRPr sz="2800"/>
            </a:lvl1pPr>
            <a:lvl2pPr>
              <a:defRPr sz="2400"/>
            </a:lvl2pPr>
            <a:lvl3pPr>
              <a:defRPr sz="2000"/>
            </a:lvl3pPr>
            <a:lvl4pPr>
              <a:defRPr sz="1800"/>
            </a:lvl4pPr>
            <a:lvl5pPr>
              <a:defRPr sz="1800"/>
            </a:lvl5pPr>
            <a:lvl6pPr>
              <a:defRPr sz="2400"/>
            </a:lvl6pPr>
            <a:lvl7pPr>
              <a:defRPr sz="2400"/>
            </a:lvl7pPr>
            <a:lvl8pPr>
              <a:defRPr sz="2400"/>
            </a:lvl8pPr>
            <a:lvl9pPr>
              <a:defRPr sz="2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IN" dirty="0"/>
          </a:p>
        </p:txBody>
      </p:sp>
      <p:sp>
        <p:nvSpPr>
          <p:cNvPr id="4" name="Content Placeholder 3"/>
          <p:cNvSpPr>
            <a:spLocks noGrp="1"/>
          </p:cNvSpPr>
          <p:nvPr>
            <p:ph sz="half" idx="2"/>
          </p:nvPr>
        </p:nvSpPr>
        <p:spPr>
          <a:xfrm>
            <a:off x="6180862" y="1828800"/>
            <a:ext cx="5180400" cy="4337298"/>
          </a:xfrm>
        </p:spPr>
        <p:txBody>
          <a:bodyPr>
            <a:normAutofit/>
          </a:bodyPr>
          <a:lstStyle>
            <a:lvl1pPr>
              <a:defRPr sz="2800"/>
            </a:lvl1pPr>
            <a:lvl2pPr>
              <a:defRPr sz="2400"/>
            </a:lvl2pPr>
            <a:lvl3pPr>
              <a:defRPr sz="2000"/>
            </a:lvl3pPr>
            <a:lvl4pPr>
              <a:defRPr sz="1800"/>
            </a:lvl4pPr>
            <a:lvl5pPr>
              <a:defRPr sz="1800"/>
            </a:lvl5pPr>
            <a:lvl6pPr>
              <a:defRPr sz="2400"/>
            </a:lvl6pPr>
            <a:lvl7pPr>
              <a:defRPr sz="2400"/>
            </a:lvl7pPr>
            <a:lvl8pPr>
              <a:defRPr sz="2400"/>
            </a:lvl8pPr>
            <a:lvl9pPr>
              <a:defRPr sz="2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IN" dirty="0"/>
          </a:p>
        </p:txBody>
      </p:sp>
      <p:sp>
        <p:nvSpPr>
          <p:cNvPr id="5" name="Date Placeholder 4"/>
          <p:cNvSpPr>
            <a:spLocks noGrp="1"/>
          </p:cNvSpPr>
          <p:nvPr>
            <p:ph type="dt" sz="half" idx="10"/>
          </p:nvPr>
        </p:nvSpPr>
        <p:spPr/>
        <p:txBody>
          <a:bodyPr/>
          <a:lstStyle/>
          <a:p>
            <a:fld id="{275B5A12-BF40-487B-9B07-94374245DEF5}" type="datetimeFigureOut">
              <a:rPr lang="en-US" smtClean="0"/>
              <a:t>8/19/24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A646B2-FA89-47DE-9A40-3BEE6D901A6D}" type="slidenum">
              <a:rPr lang="en-US" smtClean="0"/>
              <a:t>‹#›</a:t>
            </a:fld>
            <a:endParaRPr lang="en-US"/>
          </a:p>
        </p:txBody>
      </p:sp>
    </p:spTree>
    <p:extLst>
      <p:ext uri="{BB962C8B-B14F-4D97-AF65-F5344CB8AC3E}">
        <p14:creationId xmlns:p14="http://schemas.microsoft.com/office/powerpoint/2010/main" val="86621619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3" name="Rectangle 12"/>
          <p:cNvSpPr/>
          <p:nvPr>
            <p:custDataLst>
              <p:tags r:id="rId1"/>
            </p:custDataLst>
          </p:nvPr>
        </p:nvSpPr>
        <p:spPr>
          <a:xfrm>
            <a:off x="2117" y="1485130"/>
            <a:ext cx="12190413" cy="537644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dirty="0"/>
          </a:p>
        </p:txBody>
      </p:sp>
      <p:sp>
        <p:nvSpPr>
          <p:cNvPr id="2" name="Title 1"/>
          <p:cNvSpPr>
            <a:spLocks noGrp="1"/>
          </p:cNvSpPr>
          <p:nvPr>
            <p:ph type="title"/>
            <p:custDataLst>
              <p:tags r:id="rId2"/>
            </p:custDataLst>
          </p:nvPr>
        </p:nvSpPr>
        <p:spPr>
          <a:solidFill>
            <a:srgbClr val="224E6E">
              <a:alpha val="38000"/>
            </a:srgbClr>
          </a:solidFill>
        </p:spPr>
        <p:txBody>
          <a:bodyPr/>
          <a:lstStyle>
            <a:lvl1pPr>
              <a:defRPr/>
            </a:lvl1pPr>
          </a:lstStyle>
          <a:p>
            <a:r>
              <a:rPr lang="fr-FR"/>
              <a:t>Modifiez le style du titre</a:t>
            </a:r>
            <a:endParaRPr lang="en-IN" dirty="0"/>
          </a:p>
        </p:txBody>
      </p:sp>
      <p:sp>
        <p:nvSpPr>
          <p:cNvPr id="3" name="Text Placeholder 2"/>
          <p:cNvSpPr>
            <a:spLocks noGrp="1"/>
          </p:cNvSpPr>
          <p:nvPr>
            <p:ph type="body" idx="1"/>
          </p:nvPr>
        </p:nvSpPr>
        <p:spPr>
          <a:xfrm>
            <a:off x="838200" y="1828379"/>
            <a:ext cx="5181600" cy="558000"/>
          </a:xfrm>
        </p:spPr>
        <p:txBody>
          <a:bodyPr anchor="ctr" anchorCtr="0">
            <a:noAutofit/>
          </a:bodyPr>
          <a:lstStyle>
            <a:lvl1pPr marL="0" indent="0" algn="l">
              <a:buNone/>
              <a:defRPr sz="3200" b="0"/>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fr-FR"/>
              <a:t>Cliquez pour modifier les styles du texte du masque</a:t>
            </a:r>
          </a:p>
        </p:txBody>
      </p:sp>
      <p:sp>
        <p:nvSpPr>
          <p:cNvPr id="4" name="Content Placeholder 3"/>
          <p:cNvSpPr>
            <a:spLocks noGrp="1"/>
          </p:cNvSpPr>
          <p:nvPr>
            <p:ph sz="half" idx="2"/>
          </p:nvPr>
        </p:nvSpPr>
        <p:spPr>
          <a:xfrm>
            <a:off x="838200" y="2421683"/>
            <a:ext cx="5181600" cy="3744416"/>
          </a:xfrm>
        </p:spPr>
        <p:txBody>
          <a:bodyPr>
            <a:normAutofit/>
          </a:bodyPr>
          <a:lstStyle>
            <a:lvl1pPr>
              <a:defRPr sz="2800"/>
            </a:lvl1pPr>
            <a:lvl2pPr>
              <a:defRPr sz="2400"/>
            </a:lvl2pPr>
            <a:lvl3pPr>
              <a:defRPr sz="2000"/>
            </a:lvl3pPr>
            <a:lvl4pPr>
              <a:defRPr sz="1800"/>
            </a:lvl4pPr>
            <a:lvl5pPr>
              <a:defRPr sz="1800"/>
            </a:lvl5pPr>
            <a:lvl6pPr>
              <a:defRPr sz="2100"/>
            </a:lvl6pPr>
            <a:lvl7pPr>
              <a:defRPr sz="2100"/>
            </a:lvl7pPr>
            <a:lvl8pPr>
              <a:defRPr sz="2100"/>
            </a:lvl8pPr>
            <a:lvl9pPr>
              <a:defRPr sz="21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IN" dirty="0"/>
          </a:p>
        </p:txBody>
      </p:sp>
      <p:sp>
        <p:nvSpPr>
          <p:cNvPr id="5" name="Text Placeholder 4"/>
          <p:cNvSpPr>
            <a:spLocks noGrp="1"/>
          </p:cNvSpPr>
          <p:nvPr>
            <p:ph type="body" sz="quarter" idx="3"/>
          </p:nvPr>
        </p:nvSpPr>
        <p:spPr>
          <a:xfrm>
            <a:off x="6184900" y="1824411"/>
            <a:ext cx="5181600" cy="558000"/>
          </a:xfrm>
        </p:spPr>
        <p:txBody>
          <a:bodyPr anchor="ctr" anchorCtr="0">
            <a:noAutofit/>
          </a:bodyPr>
          <a:lstStyle>
            <a:lvl1pPr marL="0" indent="0" algn="l">
              <a:buNone/>
              <a:defRPr sz="3200" b="0"/>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fr-FR"/>
              <a:t>Cliquez pour modifier les styles du texte du masque</a:t>
            </a:r>
          </a:p>
        </p:txBody>
      </p:sp>
      <p:sp>
        <p:nvSpPr>
          <p:cNvPr id="6" name="Content Placeholder 5"/>
          <p:cNvSpPr>
            <a:spLocks noGrp="1"/>
          </p:cNvSpPr>
          <p:nvPr>
            <p:ph sz="quarter" idx="4"/>
          </p:nvPr>
        </p:nvSpPr>
        <p:spPr>
          <a:xfrm>
            <a:off x="6184900" y="2421683"/>
            <a:ext cx="5181600" cy="3744416"/>
          </a:xfrm>
        </p:spPr>
        <p:txBody>
          <a:bodyPr>
            <a:normAutofit/>
          </a:bodyPr>
          <a:lstStyle>
            <a:lvl1pPr>
              <a:defRPr sz="2800"/>
            </a:lvl1pPr>
            <a:lvl2pPr>
              <a:defRPr sz="2400"/>
            </a:lvl2pPr>
            <a:lvl3pPr>
              <a:defRPr sz="2000"/>
            </a:lvl3pPr>
            <a:lvl4pPr>
              <a:defRPr sz="1800"/>
            </a:lvl4pPr>
            <a:lvl5pPr>
              <a:defRPr sz="1800"/>
            </a:lvl5pPr>
            <a:lvl6pPr>
              <a:defRPr sz="2100"/>
            </a:lvl6pPr>
            <a:lvl7pPr>
              <a:defRPr sz="2100"/>
            </a:lvl7pPr>
            <a:lvl8pPr>
              <a:defRPr sz="2100"/>
            </a:lvl8pPr>
            <a:lvl9pPr>
              <a:defRPr sz="21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IN" dirty="0"/>
          </a:p>
        </p:txBody>
      </p:sp>
      <p:sp>
        <p:nvSpPr>
          <p:cNvPr id="7" name="Date Placeholder 6"/>
          <p:cNvSpPr>
            <a:spLocks noGrp="1"/>
          </p:cNvSpPr>
          <p:nvPr>
            <p:ph type="dt" sz="half" idx="10"/>
          </p:nvPr>
        </p:nvSpPr>
        <p:spPr/>
        <p:txBody>
          <a:bodyPr/>
          <a:lstStyle/>
          <a:p>
            <a:fld id="{275B5A12-BF40-487B-9B07-94374245DEF5}" type="datetimeFigureOut">
              <a:rPr lang="en-US" smtClean="0"/>
              <a:t>8/19/24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A646B2-FA89-47DE-9A40-3BEE6D901A6D}" type="slidenum">
              <a:rPr lang="en-US" smtClean="0"/>
              <a:t>‹#›</a:t>
            </a:fld>
            <a:endParaRPr lang="en-US"/>
          </a:p>
        </p:txBody>
      </p:sp>
    </p:spTree>
    <p:extLst>
      <p:ext uri="{BB962C8B-B14F-4D97-AF65-F5344CB8AC3E}">
        <p14:creationId xmlns:p14="http://schemas.microsoft.com/office/powerpoint/2010/main" val="391899113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ackground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5B5A12-BF40-487B-9B07-94374245DEF5}" type="datetimeFigureOut">
              <a:rPr lang="en-US" smtClean="0"/>
              <a:t>8/19/24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A646B2-FA89-47DE-9A40-3BEE6D901A6D}" type="slidenum">
              <a:rPr lang="en-US" smtClean="0"/>
              <a:t>‹#›</a:t>
            </a:fld>
            <a:endParaRPr lang="en-US"/>
          </a:p>
        </p:txBody>
      </p:sp>
    </p:spTree>
    <p:extLst>
      <p:ext uri="{BB962C8B-B14F-4D97-AF65-F5344CB8AC3E}">
        <p14:creationId xmlns:p14="http://schemas.microsoft.com/office/powerpoint/2010/main" val="320016655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6" name="Rectangle 5"/>
          <p:cNvSpPr/>
          <p:nvPr>
            <p:custDataLst>
              <p:tags r:id="rId1"/>
            </p:custDataLst>
          </p:nvPr>
        </p:nvSpPr>
        <p:spPr>
          <a:xfrm>
            <a:off x="2117" y="1485130"/>
            <a:ext cx="12190413" cy="537644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dirty="0"/>
          </a:p>
        </p:txBody>
      </p:sp>
      <p:sp>
        <p:nvSpPr>
          <p:cNvPr id="2" name="Title 1"/>
          <p:cNvSpPr>
            <a:spLocks noGrp="1"/>
          </p:cNvSpPr>
          <p:nvPr>
            <p:ph type="title"/>
            <p:custDataLst>
              <p:tags r:id="rId2"/>
            </p:custDataLst>
          </p:nvPr>
        </p:nvSpPr>
        <p:spPr>
          <a:solidFill>
            <a:srgbClr val="224E6E">
              <a:alpha val="38000"/>
            </a:srgbClr>
          </a:solidFill>
        </p:spPr>
        <p:txBody>
          <a:bodyPr/>
          <a:lstStyle/>
          <a:p>
            <a:r>
              <a:rPr lang="fr-FR"/>
              <a:t>Modifiez le style du titre</a:t>
            </a:r>
            <a:endParaRPr lang="en-IN" dirty="0"/>
          </a:p>
        </p:txBody>
      </p:sp>
      <p:sp>
        <p:nvSpPr>
          <p:cNvPr id="3" name="Date Placeholder 2"/>
          <p:cNvSpPr>
            <a:spLocks noGrp="1"/>
          </p:cNvSpPr>
          <p:nvPr>
            <p:ph type="dt" sz="half" idx="10"/>
          </p:nvPr>
        </p:nvSpPr>
        <p:spPr/>
        <p:txBody>
          <a:bodyPr/>
          <a:lstStyle/>
          <a:p>
            <a:fld id="{275B5A12-BF40-487B-9B07-94374245DEF5}" type="datetimeFigureOut">
              <a:rPr lang="en-US" smtClean="0"/>
              <a:t>8/19/24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A646B2-FA89-47DE-9A40-3BEE6D901A6D}" type="slidenum">
              <a:rPr lang="en-US" smtClean="0"/>
              <a:t>‹#›</a:t>
            </a:fld>
            <a:endParaRPr lang="en-US"/>
          </a:p>
        </p:txBody>
      </p:sp>
    </p:spTree>
    <p:extLst>
      <p:ext uri="{BB962C8B-B14F-4D97-AF65-F5344CB8AC3E}">
        <p14:creationId xmlns:p14="http://schemas.microsoft.com/office/powerpoint/2010/main" val="420354289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
        <p:nvSpPr>
          <p:cNvPr id="6" name="Rectangle 5"/>
          <p:cNvSpPr/>
          <p:nvPr>
            <p:custDataLst>
              <p:tags r:id="rId1"/>
            </p:custDataLst>
          </p:nvPr>
        </p:nvSpPr>
        <p:spPr>
          <a:xfrm>
            <a:off x="2117" y="2"/>
            <a:ext cx="12190413" cy="6861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dirty="0"/>
          </a:p>
        </p:txBody>
      </p:sp>
      <p:sp>
        <p:nvSpPr>
          <p:cNvPr id="3" name="Date Placeholder 2"/>
          <p:cNvSpPr>
            <a:spLocks noGrp="1"/>
          </p:cNvSpPr>
          <p:nvPr>
            <p:ph type="dt" sz="half" idx="10"/>
          </p:nvPr>
        </p:nvSpPr>
        <p:spPr/>
        <p:txBody>
          <a:bodyPr/>
          <a:lstStyle/>
          <a:p>
            <a:fld id="{275B5A12-BF40-487B-9B07-94374245DEF5}" type="datetimeFigureOut">
              <a:rPr lang="en-US" smtClean="0"/>
              <a:t>8/19/24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A646B2-FA89-47DE-9A40-3BEE6D901A6D}" type="slidenum">
              <a:rPr lang="en-US" smtClean="0"/>
              <a:t>‹#›</a:t>
            </a:fld>
            <a:endParaRPr lang="en-US"/>
          </a:p>
        </p:txBody>
      </p:sp>
    </p:spTree>
    <p:extLst>
      <p:ext uri="{BB962C8B-B14F-4D97-AF65-F5344CB8AC3E}">
        <p14:creationId xmlns:p14="http://schemas.microsoft.com/office/powerpoint/2010/main" val="79728185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2"/>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20"/>
            </p:custDataLst>
          </p:nvPr>
        </p:nvSpPr>
        <p:spPr>
          <a:xfrm>
            <a:off x="0" y="2953"/>
            <a:ext cx="12190413" cy="1482175"/>
          </a:xfrm>
          <a:prstGeom prst="rect">
            <a:avLst/>
          </a:prstGeom>
        </p:spPr>
        <p:txBody>
          <a:bodyPr vert="horz" lIns="121917" tIns="60958" rIns="121917" bIns="60958" rtlCol="0" anchor="ctr">
            <a:normAutofit/>
          </a:bodyPr>
          <a:lstStyle/>
          <a:p>
            <a:r>
              <a:rPr lang="fr-FR"/>
              <a:t>Modifiez le style du titre</a:t>
            </a:r>
            <a:endParaRPr lang="en-IN" dirty="0"/>
          </a:p>
        </p:txBody>
      </p:sp>
      <p:sp>
        <p:nvSpPr>
          <p:cNvPr id="3" name="Text Placeholder 2"/>
          <p:cNvSpPr>
            <a:spLocks noGrp="1"/>
          </p:cNvSpPr>
          <p:nvPr>
            <p:ph type="body" idx="1"/>
            <p:custDataLst>
              <p:tags r:id="rId21"/>
            </p:custDataLst>
          </p:nvPr>
        </p:nvSpPr>
        <p:spPr>
          <a:xfrm>
            <a:off x="837406" y="1825200"/>
            <a:ext cx="10515600" cy="4352400"/>
          </a:xfrm>
          <a:prstGeom prst="rect">
            <a:avLst/>
          </a:prstGeom>
        </p:spPr>
        <p:txBody>
          <a:bodyPr vert="horz" lIns="121917" tIns="60958" rIns="121917" bIns="60958"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IN" dirty="0"/>
          </a:p>
        </p:txBody>
      </p:sp>
      <p:sp>
        <p:nvSpPr>
          <p:cNvPr id="4" name="Date Placeholder 3"/>
          <p:cNvSpPr>
            <a:spLocks noGrp="1"/>
          </p:cNvSpPr>
          <p:nvPr>
            <p:ph type="dt" sz="half" idx="2"/>
          </p:nvPr>
        </p:nvSpPr>
        <p:spPr>
          <a:xfrm>
            <a:off x="838622" y="6449745"/>
            <a:ext cx="2844430" cy="365210"/>
          </a:xfrm>
          <a:prstGeom prst="rect">
            <a:avLst/>
          </a:prstGeom>
        </p:spPr>
        <p:txBody>
          <a:bodyPr vert="horz" lIns="121917" tIns="60958" rIns="121917" bIns="60958" rtlCol="0" anchor="ctr"/>
          <a:lstStyle>
            <a:lvl1pPr algn="l">
              <a:defRPr sz="1600">
                <a:solidFill>
                  <a:schemeClr val="tx1"/>
                </a:solidFill>
              </a:defRPr>
            </a:lvl1pPr>
          </a:lstStyle>
          <a:p>
            <a:fld id="{275B5A12-BF40-487B-9B07-94374245DEF5}" type="datetimeFigureOut">
              <a:rPr lang="en-US" smtClean="0"/>
              <a:t>8/19/24</a:t>
            </a:fld>
            <a:endParaRPr lang="en-US"/>
          </a:p>
        </p:txBody>
      </p:sp>
      <p:sp>
        <p:nvSpPr>
          <p:cNvPr id="5" name="Footer Placeholder 4"/>
          <p:cNvSpPr>
            <a:spLocks noGrp="1"/>
          </p:cNvSpPr>
          <p:nvPr>
            <p:ph type="ftr" sz="quarter" idx="3"/>
          </p:nvPr>
        </p:nvSpPr>
        <p:spPr>
          <a:xfrm>
            <a:off x="4165058" y="6449745"/>
            <a:ext cx="3860297" cy="365210"/>
          </a:xfrm>
          <a:prstGeom prst="rect">
            <a:avLst/>
          </a:prstGeom>
        </p:spPr>
        <p:txBody>
          <a:bodyPr vert="horz" lIns="121917" tIns="60958" rIns="121917" bIns="60958" rtlCol="0" anchor="ctr"/>
          <a:lstStyle>
            <a:lvl1pPr algn="ctr">
              <a:defRPr sz="1600">
                <a:solidFill>
                  <a:schemeClr val="tx1"/>
                </a:solidFill>
              </a:defRPr>
            </a:lvl1pPr>
          </a:lstStyle>
          <a:p>
            <a:endParaRPr lang="en-US"/>
          </a:p>
        </p:txBody>
      </p:sp>
      <p:sp>
        <p:nvSpPr>
          <p:cNvPr id="6" name="Slide Number Placeholder 5"/>
          <p:cNvSpPr>
            <a:spLocks noGrp="1"/>
          </p:cNvSpPr>
          <p:nvPr>
            <p:ph type="sldNum" sz="quarter" idx="4"/>
          </p:nvPr>
        </p:nvSpPr>
        <p:spPr>
          <a:xfrm>
            <a:off x="8543478" y="6449745"/>
            <a:ext cx="2844430" cy="365210"/>
          </a:xfrm>
          <a:prstGeom prst="rect">
            <a:avLst/>
          </a:prstGeom>
        </p:spPr>
        <p:txBody>
          <a:bodyPr vert="horz" lIns="121917" tIns="60958" rIns="121917" bIns="60958" rtlCol="0" anchor="ctr"/>
          <a:lstStyle>
            <a:lvl1pPr algn="r">
              <a:defRPr sz="1600">
                <a:solidFill>
                  <a:schemeClr val="tx1"/>
                </a:solidFill>
              </a:defRPr>
            </a:lvl1pPr>
          </a:lstStyle>
          <a:p>
            <a:fld id="{83A646B2-FA89-47DE-9A40-3BEE6D901A6D}" type="slidenum">
              <a:rPr lang="en-US" smtClean="0"/>
              <a:t>‹#›</a:t>
            </a:fld>
            <a:endParaRPr lang="en-US"/>
          </a:p>
        </p:txBody>
      </p:sp>
    </p:spTree>
    <p:extLst>
      <p:ext uri="{BB962C8B-B14F-4D97-AF65-F5344CB8AC3E}">
        <p14:creationId xmlns:p14="http://schemas.microsoft.com/office/powerpoint/2010/main" val="204814540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Lst>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xStyles>
    <p:titleStyle>
      <a:lvl1pPr algn="ctr" defTabSz="1219170" rtl="0" eaLnBrk="1" latinLnBrk="0" hangingPunct="1">
        <a:spcBef>
          <a:spcPct val="0"/>
        </a:spcBef>
        <a:buNone/>
        <a:defRPr sz="4400" kern="1200">
          <a:solidFill>
            <a:schemeClr val="bg2"/>
          </a:solidFill>
          <a:latin typeface="+mj-lt"/>
          <a:ea typeface="+mj-ea"/>
          <a:cs typeface="+mj-cs"/>
        </a:defRPr>
      </a:lvl1pPr>
    </p:titleStyle>
    <p:bodyStyle>
      <a:lvl1pPr marL="457189" indent="-457189" algn="l" defTabSz="1219170" rtl="0" eaLnBrk="1" latinLnBrk="0" hangingPunct="1">
        <a:spcBef>
          <a:spcPts val="1200"/>
        </a:spcBef>
        <a:buFont typeface="Arial" pitchFamily="34" charset="0"/>
        <a:buChar char="•"/>
        <a:defRPr sz="2800" kern="1200">
          <a:solidFill>
            <a:schemeClr val="tx1"/>
          </a:solidFill>
          <a:latin typeface="+mn-lt"/>
          <a:ea typeface="+mn-ea"/>
          <a:cs typeface="+mn-cs"/>
        </a:defRPr>
      </a:lvl1pPr>
      <a:lvl2pPr marL="990575" indent="-380990" algn="l" defTabSz="1219170" rtl="0" eaLnBrk="1" latinLnBrk="0" hangingPunct="1">
        <a:spcBef>
          <a:spcPts val="1200"/>
        </a:spcBef>
        <a:buFont typeface="Arial" pitchFamily="34" charset="0"/>
        <a:buChar char="–"/>
        <a:defRPr sz="2400" kern="1200">
          <a:solidFill>
            <a:schemeClr val="tx1"/>
          </a:solidFill>
          <a:latin typeface="+mn-lt"/>
          <a:ea typeface="+mn-ea"/>
          <a:cs typeface="+mn-cs"/>
        </a:defRPr>
      </a:lvl2pPr>
      <a:lvl3pPr marL="1523962" indent="-304792" algn="l" defTabSz="1219170" rtl="0" eaLnBrk="1" latinLnBrk="0" hangingPunct="1">
        <a:spcBef>
          <a:spcPts val="1200"/>
        </a:spcBef>
        <a:buFont typeface="Arial" pitchFamily="34" charset="0"/>
        <a:buChar char="•"/>
        <a:defRPr sz="2000" kern="1200">
          <a:solidFill>
            <a:schemeClr val="tx1"/>
          </a:solidFill>
          <a:latin typeface="+mn-lt"/>
          <a:ea typeface="+mn-ea"/>
          <a:cs typeface="+mn-cs"/>
        </a:defRPr>
      </a:lvl3pPr>
      <a:lvl4pPr marL="2133547" indent="-304792" algn="l" defTabSz="1219170" rtl="0" eaLnBrk="1" latinLnBrk="0" hangingPunct="1">
        <a:spcBef>
          <a:spcPts val="1200"/>
        </a:spcBef>
        <a:buFont typeface="Arial" pitchFamily="34" charset="0"/>
        <a:buChar char="–"/>
        <a:defRPr sz="1800" kern="1200">
          <a:solidFill>
            <a:schemeClr val="tx1"/>
          </a:solidFill>
          <a:latin typeface="+mn-lt"/>
          <a:ea typeface="+mn-ea"/>
          <a:cs typeface="+mn-cs"/>
        </a:defRPr>
      </a:lvl4pPr>
      <a:lvl5pPr marL="2743131" indent="-304792" algn="l" defTabSz="1219170" rtl="0" eaLnBrk="1" latinLnBrk="0" hangingPunct="1">
        <a:spcBef>
          <a:spcPts val="1200"/>
        </a:spcBef>
        <a:buFont typeface="Arial" pitchFamily="34" charset="0"/>
        <a:buChar char="»"/>
        <a:defRPr sz="18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64165-A203-4D06-A5E4-5393E72FF992}"/>
              </a:ext>
            </a:extLst>
          </p:cNvPr>
          <p:cNvSpPr>
            <a:spLocks noGrp="1"/>
          </p:cNvSpPr>
          <p:nvPr>
            <p:ph type="ctrTitle"/>
          </p:nvPr>
        </p:nvSpPr>
        <p:spPr>
          <a:xfrm>
            <a:off x="0" y="3635155"/>
            <a:ext cx="12190413" cy="1141677"/>
          </a:xfrm>
          <a:solidFill>
            <a:srgbClr val="0070C0">
              <a:alpha val="38000"/>
            </a:srgbClr>
          </a:solidFill>
        </p:spPr>
        <p:txBody>
          <a:bodyPr/>
          <a:lstStyle/>
          <a:p>
            <a:r>
              <a:rPr lang="en-US" b="1" dirty="0" err="1"/>
              <a:t>Dateligens</a:t>
            </a:r>
            <a:r>
              <a:rPr lang="en-US" b="1" dirty="0"/>
              <a:t> – Pitch Deck</a:t>
            </a:r>
          </a:p>
        </p:txBody>
      </p:sp>
      <p:sp>
        <p:nvSpPr>
          <p:cNvPr id="3" name="Subtitle 2">
            <a:extLst>
              <a:ext uri="{FF2B5EF4-FFF2-40B4-BE49-F238E27FC236}">
                <a16:creationId xmlns:a16="http://schemas.microsoft.com/office/drawing/2014/main" id="{E9A80609-02F5-40AE-9A00-3735B055186B}"/>
              </a:ext>
            </a:extLst>
          </p:cNvPr>
          <p:cNvSpPr>
            <a:spLocks noGrp="1"/>
          </p:cNvSpPr>
          <p:nvPr>
            <p:ph type="subTitle" idx="1"/>
          </p:nvPr>
        </p:nvSpPr>
        <p:spPr>
          <a:xfrm>
            <a:off x="0" y="4776831"/>
            <a:ext cx="12190413" cy="615549"/>
          </a:xfrm>
        </p:spPr>
        <p:txBody>
          <a:bodyPr/>
          <a:lstStyle/>
          <a:p>
            <a:r>
              <a:rPr lang="en-US" sz="3200" dirty="0"/>
              <a:t>Fortify your data security and unlock greater financial potential</a:t>
            </a:r>
          </a:p>
        </p:txBody>
      </p:sp>
    </p:spTree>
    <p:extLst>
      <p:ext uri="{BB962C8B-B14F-4D97-AF65-F5344CB8AC3E}">
        <p14:creationId xmlns:p14="http://schemas.microsoft.com/office/powerpoint/2010/main" val="177983298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059655-3AF0-6352-C9A6-BA851487B866}"/>
              </a:ext>
            </a:extLst>
          </p:cNvPr>
          <p:cNvSpPr>
            <a:spLocks noGrp="1"/>
          </p:cNvSpPr>
          <p:nvPr>
            <p:ph type="title"/>
          </p:nvPr>
        </p:nvSpPr>
        <p:spPr/>
        <p:txBody>
          <a:bodyPr>
            <a:normAutofit/>
          </a:bodyPr>
          <a:lstStyle/>
          <a:p>
            <a:r>
              <a:rPr lang="fr-FR" dirty="0" err="1">
                <a:latin typeface="DM Sans" pitchFamily="2" charset="0"/>
              </a:rPr>
              <a:t>Market</a:t>
            </a:r>
            <a:r>
              <a:rPr lang="fr-FR" dirty="0">
                <a:latin typeface="DM Sans" pitchFamily="2" charset="0"/>
              </a:rPr>
              <a:t> &amp; Drivers</a:t>
            </a:r>
          </a:p>
        </p:txBody>
      </p:sp>
      <p:pic>
        <p:nvPicPr>
          <p:cNvPr id="12" name="Image 11">
            <a:extLst>
              <a:ext uri="{FF2B5EF4-FFF2-40B4-BE49-F238E27FC236}">
                <a16:creationId xmlns:a16="http://schemas.microsoft.com/office/drawing/2014/main" id="{610D3B80-C753-B68B-8B5C-FB84E32B4D11}"/>
              </a:ext>
            </a:extLst>
          </p:cNvPr>
          <p:cNvPicPr>
            <a:picLocks noChangeAspect="1"/>
          </p:cNvPicPr>
          <p:nvPr/>
        </p:nvPicPr>
        <p:blipFill>
          <a:blip r:embed="rId2"/>
          <a:stretch>
            <a:fillRect/>
          </a:stretch>
        </p:blipFill>
        <p:spPr>
          <a:xfrm>
            <a:off x="5821018" y="2304041"/>
            <a:ext cx="3779848" cy="3529890"/>
          </a:xfrm>
          <a:prstGeom prst="rect">
            <a:avLst/>
          </a:prstGeom>
        </p:spPr>
      </p:pic>
      <p:sp>
        <p:nvSpPr>
          <p:cNvPr id="15" name="ZoneTexte 14">
            <a:extLst>
              <a:ext uri="{FF2B5EF4-FFF2-40B4-BE49-F238E27FC236}">
                <a16:creationId xmlns:a16="http://schemas.microsoft.com/office/drawing/2014/main" id="{AD3F7D45-CC44-BDB1-7C6F-5916B4EE52C8}"/>
              </a:ext>
            </a:extLst>
          </p:cNvPr>
          <p:cNvSpPr txBox="1"/>
          <p:nvPr/>
        </p:nvSpPr>
        <p:spPr>
          <a:xfrm>
            <a:off x="1997476" y="3060940"/>
            <a:ext cx="2961067" cy="2616101"/>
          </a:xfrm>
          <a:prstGeom prst="rect">
            <a:avLst/>
          </a:prstGeom>
          <a:noFill/>
        </p:spPr>
        <p:txBody>
          <a:bodyPr wrap="none" rtlCol="0">
            <a:spAutoFit/>
          </a:bodyPr>
          <a:lstStyle/>
          <a:p>
            <a:r>
              <a:rPr lang="en-US" sz="2200" b="1" dirty="0">
                <a:solidFill>
                  <a:srgbClr val="002060"/>
                </a:solidFill>
                <a:latin typeface="DM Sans" pitchFamily="2" charset="0"/>
              </a:rPr>
              <a:t>Beachhead Market</a:t>
            </a:r>
          </a:p>
          <a:p>
            <a:r>
              <a:rPr lang="en-US" sz="1600" dirty="0">
                <a:solidFill>
                  <a:srgbClr val="002060"/>
                </a:solidFill>
                <a:latin typeface="DM Sans"/>
                <a:cs typeface="Arial"/>
              </a:rPr>
              <a:t>Healthcare</a:t>
            </a:r>
          </a:p>
          <a:p>
            <a:endParaRPr lang="en-US" sz="1600" dirty="0">
              <a:solidFill>
                <a:srgbClr val="002060"/>
              </a:solidFill>
              <a:latin typeface="DM Sans"/>
              <a:cs typeface="Arial"/>
            </a:endParaRPr>
          </a:p>
          <a:p>
            <a:r>
              <a:rPr lang="en-US" sz="2200" b="1" dirty="0">
                <a:solidFill>
                  <a:srgbClr val="002060"/>
                </a:solidFill>
                <a:latin typeface="DM Sans" pitchFamily="2" charset="0"/>
              </a:rPr>
              <a:t>Other Markets</a:t>
            </a:r>
          </a:p>
          <a:p>
            <a:r>
              <a:rPr lang="en-US" sz="1600" dirty="0">
                <a:solidFill>
                  <a:srgbClr val="002060"/>
                </a:solidFill>
                <a:latin typeface="DM Sans"/>
                <a:cs typeface="Arial"/>
              </a:rPr>
              <a:t>Retail, Insurance, Finance,</a:t>
            </a:r>
          </a:p>
          <a:p>
            <a:r>
              <a:rPr lang="en-US" sz="1600" dirty="0">
                <a:solidFill>
                  <a:srgbClr val="002060"/>
                </a:solidFill>
                <a:latin typeface="DM Sans"/>
                <a:cs typeface="Arial"/>
              </a:rPr>
              <a:t>Town Halls &amp; Cities, Industry, </a:t>
            </a:r>
          </a:p>
          <a:p>
            <a:r>
              <a:rPr lang="en-US" sz="1600" dirty="0">
                <a:solidFill>
                  <a:srgbClr val="002060"/>
                </a:solidFill>
                <a:latin typeface="DM Sans"/>
                <a:cs typeface="Arial"/>
              </a:rPr>
              <a:t>Datacenters, Public Sector, </a:t>
            </a:r>
          </a:p>
          <a:p>
            <a:r>
              <a:rPr lang="en-US" sz="1600" dirty="0">
                <a:solidFill>
                  <a:srgbClr val="002060"/>
                </a:solidFill>
                <a:latin typeface="DM Sans"/>
                <a:cs typeface="Arial"/>
              </a:rPr>
              <a:t>Defense, police and army …</a:t>
            </a:r>
          </a:p>
          <a:p>
            <a:endParaRPr lang="fr-FR" dirty="0"/>
          </a:p>
        </p:txBody>
      </p:sp>
      <p:pic>
        <p:nvPicPr>
          <p:cNvPr id="16" name="Image 15" descr="Une image contenant Police, texte, Graphique, logo&#10;&#10;Description générée automatiquement">
            <a:extLst>
              <a:ext uri="{FF2B5EF4-FFF2-40B4-BE49-F238E27FC236}">
                <a16:creationId xmlns:a16="http://schemas.microsoft.com/office/drawing/2014/main" id="{84547808-3F5B-7BA5-27E6-780741F630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62" y="131092"/>
            <a:ext cx="1716656" cy="434289"/>
          </a:xfrm>
          <a:prstGeom prst="rect">
            <a:avLst/>
          </a:prstGeom>
        </p:spPr>
      </p:pic>
    </p:spTree>
    <p:extLst>
      <p:ext uri="{BB962C8B-B14F-4D97-AF65-F5344CB8AC3E}">
        <p14:creationId xmlns:p14="http://schemas.microsoft.com/office/powerpoint/2010/main" val="324506884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E800F5F-9736-E91D-5C28-B902B02FF7DD}"/>
              </a:ext>
            </a:extLst>
          </p:cNvPr>
          <p:cNvSpPr/>
          <p:nvPr/>
        </p:nvSpPr>
        <p:spPr>
          <a:xfrm>
            <a:off x="3355450" y="1929695"/>
            <a:ext cx="2494934" cy="11006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99CDC78F-ECDD-AF65-4EE8-FB3368A52177}"/>
              </a:ext>
            </a:extLst>
          </p:cNvPr>
          <p:cNvSpPr/>
          <p:nvPr/>
        </p:nvSpPr>
        <p:spPr>
          <a:xfrm>
            <a:off x="3369604" y="5561860"/>
            <a:ext cx="5069391" cy="9037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93059655-3AF0-6352-C9A6-BA851487B866}"/>
              </a:ext>
            </a:extLst>
          </p:cNvPr>
          <p:cNvSpPr>
            <a:spLocks noGrp="1"/>
          </p:cNvSpPr>
          <p:nvPr>
            <p:ph type="title"/>
          </p:nvPr>
        </p:nvSpPr>
        <p:spPr/>
        <p:txBody>
          <a:bodyPr>
            <a:normAutofit/>
          </a:bodyPr>
          <a:lstStyle/>
          <a:p>
            <a:r>
              <a:rPr lang="fr-FR" dirty="0">
                <a:latin typeface="DM Sans" pitchFamily="2" charset="0"/>
              </a:rPr>
              <a:t>Business Model, Adoption, Sales</a:t>
            </a:r>
          </a:p>
        </p:txBody>
      </p:sp>
      <p:pic>
        <p:nvPicPr>
          <p:cNvPr id="14" name="Image 13" descr="Une image contenant Police, texte, Graphique, logo&#10;&#10;Description générée automatiquement">
            <a:extLst>
              <a:ext uri="{FF2B5EF4-FFF2-40B4-BE49-F238E27FC236}">
                <a16:creationId xmlns:a16="http://schemas.microsoft.com/office/drawing/2014/main" id="{19E2D114-C910-1D9B-69B4-2D7D99ACEB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62" y="131092"/>
            <a:ext cx="1716656" cy="434289"/>
          </a:xfrm>
          <a:prstGeom prst="rect">
            <a:avLst/>
          </a:prstGeom>
        </p:spPr>
      </p:pic>
      <p:sp>
        <p:nvSpPr>
          <p:cNvPr id="3" name="ZoneTexte 2">
            <a:extLst>
              <a:ext uri="{FF2B5EF4-FFF2-40B4-BE49-F238E27FC236}">
                <a16:creationId xmlns:a16="http://schemas.microsoft.com/office/drawing/2014/main" id="{B281516C-551D-982C-4798-B7895408FE55}"/>
              </a:ext>
            </a:extLst>
          </p:cNvPr>
          <p:cNvSpPr txBox="1"/>
          <p:nvPr/>
        </p:nvSpPr>
        <p:spPr>
          <a:xfrm>
            <a:off x="3333935" y="5019161"/>
            <a:ext cx="2392001" cy="430887"/>
          </a:xfrm>
          <a:prstGeom prst="rect">
            <a:avLst/>
          </a:prstGeom>
          <a:noFill/>
        </p:spPr>
        <p:txBody>
          <a:bodyPr wrap="none" rtlCol="0">
            <a:spAutoFit/>
          </a:bodyPr>
          <a:lstStyle/>
          <a:p>
            <a:r>
              <a:rPr lang="en-US" sz="2200" b="1" dirty="0">
                <a:solidFill>
                  <a:srgbClr val="002060"/>
                </a:solidFill>
                <a:latin typeface="DM Sans" pitchFamily="2" charset="0"/>
              </a:rPr>
              <a:t>Sales projection</a:t>
            </a:r>
            <a:endParaRPr lang="en-US" sz="1600" dirty="0">
              <a:solidFill>
                <a:srgbClr val="002060"/>
              </a:solidFill>
              <a:latin typeface="DM Sans"/>
              <a:cs typeface="Arial"/>
            </a:endParaRPr>
          </a:p>
        </p:txBody>
      </p:sp>
      <p:sp>
        <p:nvSpPr>
          <p:cNvPr id="7" name="ZoneTexte 6">
            <a:extLst>
              <a:ext uri="{FF2B5EF4-FFF2-40B4-BE49-F238E27FC236}">
                <a16:creationId xmlns:a16="http://schemas.microsoft.com/office/drawing/2014/main" id="{CE8CA3D8-16C5-1846-89E2-666F5A4169B3}"/>
              </a:ext>
            </a:extLst>
          </p:cNvPr>
          <p:cNvSpPr txBox="1"/>
          <p:nvPr/>
        </p:nvSpPr>
        <p:spPr>
          <a:xfrm>
            <a:off x="3310981" y="1559063"/>
            <a:ext cx="2321469" cy="430887"/>
          </a:xfrm>
          <a:prstGeom prst="rect">
            <a:avLst/>
          </a:prstGeom>
          <a:noFill/>
        </p:spPr>
        <p:txBody>
          <a:bodyPr wrap="none" rtlCol="0">
            <a:spAutoFit/>
          </a:bodyPr>
          <a:lstStyle/>
          <a:p>
            <a:r>
              <a:rPr lang="en-US" sz="2200" b="1" dirty="0">
                <a:solidFill>
                  <a:srgbClr val="002060"/>
                </a:solidFill>
                <a:latin typeface="DM Sans" pitchFamily="2" charset="0"/>
              </a:rPr>
              <a:t>Business model</a:t>
            </a:r>
            <a:endParaRPr lang="en-US" sz="1600" dirty="0">
              <a:solidFill>
                <a:srgbClr val="002060"/>
              </a:solidFill>
              <a:latin typeface="DM Sans"/>
              <a:cs typeface="Arial"/>
            </a:endParaRPr>
          </a:p>
        </p:txBody>
      </p:sp>
      <p:sp>
        <p:nvSpPr>
          <p:cNvPr id="8" name="ZoneTexte 7">
            <a:extLst>
              <a:ext uri="{FF2B5EF4-FFF2-40B4-BE49-F238E27FC236}">
                <a16:creationId xmlns:a16="http://schemas.microsoft.com/office/drawing/2014/main" id="{B5208098-3C79-AF63-004C-FBEBE2218BD0}"/>
              </a:ext>
            </a:extLst>
          </p:cNvPr>
          <p:cNvSpPr txBox="1"/>
          <p:nvPr/>
        </p:nvSpPr>
        <p:spPr>
          <a:xfrm>
            <a:off x="3310981" y="3285806"/>
            <a:ext cx="2683748" cy="430887"/>
          </a:xfrm>
          <a:prstGeom prst="rect">
            <a:avLst/>
          </a:prstGeom>
          <a:noFill/>
        </p:spPr>
        <p:txBody>
          <a:bodyPr wrap="none" rtlCol="0">
            <a:spAutoFit/>
          </a:bodyPr>
          <a:lstStyle/>
          <a:p>
            <a:r>
              <a:rPr lang="en-US" sz="2200" b="1" dirty="0">
                <a:solidFill>
                  <a:srgbClr val="002060"/>
                </a:solidFill>
                <a:latin typeface="DM Sans" pitchFamily="2" charset="0"/>
              </a:rPr>
              <a:t>Adoption strategy</a:t>
            </a:r>
            <a:endParaRPr lang="en-US" sz="1600" dirty="0">
              <a:solidFill>
                <a:srgbClr val="002060"/>
              </a:solidFill>
              <a:latin typeface="DM Sans"/>
              <a:cs typeface="Arial"/>
            </a:endParaRPr>
          </a:p>
        </p:txBody>
      </p:sp>
      <p:pic>
        <p:nvPicPr>
          <p:cNvPr id="10" name="Image 9">
            <a:extLst>
              <a:ext uri="{FF2B5EF4-FFF2-40B4-BE49-F238E27FC236}">
                <a16:creationId xmlns:a16="http://schemas.microsoft.com/office/drawing/2014/main" id="{8354BBCD-15B0-E43C-10F8-9FB9DDC636B0}"/>
              </a:ext>
            </a:extLst>
          </p:cNvPr>
          <p:cNvPicPr>
            <a:picLocks noChangeAspect="1"/>
          </p:cNvPicPr>
          <p:nvPr/>
        </p:nvPicPr>
        <p:blipFill>
          <a:blip r:embed="rId3"/>
          <a:stretch>
            <a:fillRect/>
          </a:stretch>
        </p:blipFill>
        <p:spPr>
          <a:xfrm>
            <a:off x="3323410" y="3707127"/>
            <a:ext cx="5136509" cy="1103032"/>
          </a:xfrm>
          <a:prstGeom prst="rect">
            <a:avLst/>
          </a:prstGeom>
        </p:spPr>
      </p:pic>
      <p:pic>
        <p:nvPicPr>
          <p:cNvPr id="19" name="Image 18">
            <a:extLst>
              <a:ext uri="{FF2B5EF4-FFF2-40B4-BE49-F238E27FC236}">
                <a16:creationId xmlns:a16="http://schemas.microsoft.com/office/drawing/2014/main" id="{1E9D6889-E25A-E241-DAA1-B2153B66F981}"/>
              </a:ext>
            </a:extLst>
          </p:cNvPr>
          <p:cNvPicPr>
            <a:picLocks noChangeAspect="1"/>
          </p:cNvPicPr>
          <p:nvPr/>
        </p:nvPicPr>
        <p:blipFill>
          <a:blip r:embed="rId4"/>
          <a:stretch>
            <a:fillRect/>
          </a:stretch>
        </p:blipFill>
        <p:spPr>
          <a:xfrm>
            <a:off x="3346572" y="1911939"/>
            <a:ext cx="5136509" cy="1121696"/>
          </a:xfrm>
          <a:prstGeom prst="rect">
            <a:avLst/>
          </a:prstGeom>
        </p:spPr>
      </p:pic>
      <p:pic>
        <p:nvPicPr>
          <p:cNvPr id="6" name="Image 5">
            <a:extLst>
              <a:ext uri="{FF2B5EF4-FFF2-40B4-BE49-F238E27FC236}">
                <a16:creationId xmlns:a16="http://schemas.microsoft.com/office/drawing/2014/main" id="{D0D42354-6399-53BC-E93D-4CDBE41A7EFA}"/>
              </a:ext>
            </a:extLst>
          </p:cNvPr>
          <p:cNvPicPr>
            <a:picLocks noChangeAspect="1"/>
          </p:cNvPicPr>
          <p:nvPr/>
        </p:nvPicPr>
        <p:blipFill>
          <a:blip r:embed="rId5"/>
          <a:stretch>
            <a:fillRect/>
          </a:stretch>
        </p:blipFill>
        <p:spPr>
          <a:xfrm>
            <a:off x="3346572" y="5528031"/>
            <a:ext cx="5092424" cy="937594"/>
          </a:xfrm>
          <a:prstGeom prst="rect">
            <a:avLst/>
          </a:prstGeom>
        </p:spPr>
      </p:pic>
    </p:spTree>
    <p:extLst>
      <p:ext uri="{BB962C8B-B14F-4D97-AF65-F5344CB8AC3E}">
        <p14:creationId xmlns:p14="http://schemas.microsoft.com/office/powerpoint/2010/main" val="165496727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A3589B-708D-2A05-0C68-962DF3AE081A}"/>
              </a:ext>
            </a:extLst>
          </p:cNvPr>
          <p:cNvSpPr>
            <a:spLocks noGrp="1"/>
          </p:cNvSpPr>
          <p:nvPr>
            <p:ph type="title"/>
          </p:nvPr>
        </p:nvSpPr>
        <p:spPr>
          <a:xfrm>
            <a:off x="0" y="-14803"/>
            <a:ext cx="12190413" cy="1482175"/>
          </a:xfrm>
        </p:spPr>
        <p:txBody>
          <a:bodyPr/>
          <a:lstStyle/>
          <a:p>
            <a:r>
              <a:rPr lang="fr-FR" dirty="0" err="1">
                <a:latin typeface="DM Sans" pitchFamily="2" charset="0"/>
              </a:rPr>
              <a:t>Partners</a:t>
            </a:r>
            <a:r>
              <a:rPr lang="fr-FR" dirty="0">
                <a:latin typeface="DM Sans" pitchFamily="2" charset="0"/>
              </a:rPr>
              <a:t> and </a:t>
            </a:r>
            <a:r>
              <a:rPr lang="fr-FR" dirty="0" err="1">
                <a:latin typeface="DM Sans" pitchFamily="2" charset="0"/>
              </a:rPr>
              <a:t>ecosystem</a:t>
            </a:r>
            <a:endParaRPr lang="fr-FR" dirty="0">
              <a:latin typeface="DM Sans" pitchFamily="2" charset="0"/>
            </a:endParaRPr>
          </a:p>
        </p:txBody>
      </p:sp>
      <p:sp>
        <p:nvSpPr>
          <p:cNvPr id="15" name="Google Shape;75;p3">
            <a:extLst>
              <a:ext uri="{FF2B5EF4-FFF2-40B4-BE49-F238E27FC236}">
                <a16:creationId xmlns:a16="http://schemas.microsoft.com/office/drawing/2014/main" id="{6833529B-CCF2-5D69-CF1F-E55C18A2A6CF}"/>
              </a:ext>
            </a:extLst>
          </p:cNvPr>
          <p:cNvSpPr txBox="1"/>
          <p:nvPr/>
        </p:nvSpPr>
        <p:spPr>
          <a:xfrm>
            <a:off x="414741" y="1698060"/>
            <a:ext cx="10956484" cy="5055057"/>
          </a:xfrm>
          <a:prstGeom prst="rect">
            <a:avLst/>
          </a:prstGeom>
          <a:noFill/>
          <a:ln>
            <a:noFill/>
          </a:ln>
        </p:spPr>
        <p:txBody>
          <a:bodyPr spcFirstLastPara="1" wrap="square" lIns="91425" tIns="45700" rIns="91425" bIns="45700" anchor="t" anchorCtr="0">
            <a:normAutofit/>
          </a:bodyPr>
          <a:lstStyle/>
          <a:p>
            <a:pPr marL="0" marR="0" lvl="0" indent="0" algn="l" rtl="0">
              <a:lnSpc>
                <a:spcPct val="107000"/>
              </a:lnSpc>
              <a:spcBef>
                <a:spcPts val="0"/>
              </a:spcBef>
              <a:spcAft>
                <a:spcPts val="0"/>
              </a:spcAft>
              <a:buNone/>
            </a:pPr>
            <a:r>
              <a:rPr lang="fr-FR" sz="1700" b="1" dirty="0">
                <a:solidFill>
                  <a:srgbClr val="002060"/>
                </a:solidFill>
                <a:latin typeface="DM Sans"/>
                <a:cs typeface="Arial"/>
                <a:sym typeface="Calibri"/>
              </a:rPr>
              <a:t>Tech </a:t>
            </a:r>
            <a:r>
              <a:rPr lang="fr-FR" sz="1700" b="1" dirty="0" err="1">
                <a:solidFill>
                  <a:srgbClr val="002060"/>
                </a:solidFill>
                <a:latin typeface="DM Sans"/>
                <a:cs typeface="Arial"/>
                <a:sym typeface="Calibri"/>
              </a:rPr>
              <a:t>partners</a:t>
            </a:r>
            <a:r>
              <a:rPr lang="fr-FR" sz="1700" b="1" dirty="0">
                <a:solidFill>
                  <a:srgbClr val="002060"/>
                </a:solidFill>
                <a:latin typeface="DM Sans"/>
                <a:cs typeface="Arial"/>
                <a:sym typeface="Calibri"/>
              </a:rPr>
              <a:t> &amp; Marketplaces</a:t>
            </a:r>
          </a:p>
          <a:p>
            <a:pPr marL="0" marR="0" lvl="0" indent="0" algn="l" rtl="0">
              <a:lnSpc>
                <a:spcPct val="107000"/>
              </a:lnSpc>
              <a:spcBef>
                <a:spcPts val="0"/>
              </a:spcBef>
              <a:spcAft>
                <a:spcPts val="0"/>
              </a:spcAft>
              <a:buNone/>
            </a:pPr>
            <a:endParaRPr lang="fr-FR" sz="1700" b="1" dirty="0">
              <a:solidFill>
                <a:srgbClr val="002060"/>
              </a:solidFill>
              <a:latin typeface="DM Sans"/>
              <a:cs typeface="Arial"/>
              <a:sym typeface="Calibri"/>
            </a:endParaRPr>
          </a:p>
          <a:p>
            <a:pPr marL="0" marR="0" lvl="0" indent="0" algn="l" rtl="0">
              <a:lnSpc>
                <a:spcPct val="107000"/>
              </a:lnSpc>
              <a:spcBef>
                <a:spcPts val="0"/>
              </a:spcBef>
              <a:spcAft>
                <a:spcPts val="0"/>
              </a:spcAft>
              <a:buNone/>
            </a:pPr>
            <a:endParaRPr lang="fr-FR" sz="1700" b="1" dirty="0">
              <a:solidFill>
                <a:srgbClr val="002060"/>
              </a:solidFill>
              <a:latin typeface="DM Sans"/>
              <a:cs typeface="Arial"/>
              <a:sym typeface="Calibri"/>
            </a:endParaRPr>
          </a:p>
          <a:p>
            <a:pPr marL="0" marR="0" lvl="0" indent="0" algn="l" rtl="0">
              <a:lnSpc>
                <a:spcPct val="107000"/>
              </a:lnSpc>
              <a:spcBef>
                <a:spcPts val="0"/>
              </a:spcBef>
              <a:spcAft>
                <a:spcPts val="0"/>
              </a:spcAft>
              <a:buNone/>
            </a:pPr>
            <a:r>
              <a:rPr lang="fr-FR" sz="1700" b="1" dirty="0">
                <a:solidFill>
                  <a:srgbClr val="002060"/>
                </a:solidFill>
                <a:latin typeface="DM Sans"/>
                <a:cs typeface="Arial"/>
                <a:sym typeface="Calibri"/>
              </a:rPr>
              <a:t>IT </a:t>
            </a:r>
            <a:r>
              <a:rPr lang="fr-FR" sz="1700" b="1" dirty="0" err="1">
                <a:solidFill>
                  <a:srgbClr val="002060"/>
                </a:solidFill>
                <a:latin typeface="DM Sans"/>
                <a:cs typeface="Arial"/>
                <a:sym typeface="Calibri"/>
              </a:rPr>
              <a:t>integrators</a:t>
            </a:r>
            <a:r>
              <a:rPr lang="fr-FR" sz="1700" b="1" dirty="0">
                <a:solidFill>
                  <a:srgbClr val="002060"/>
                </a:solidFill>
                <a:latin typeface="DM Sans"/>
                <a:cs typeface="Arial"/>
                <a:sym typeface="Calibri"/>
              </a:rPr>
              <a:t> &amp; </a:t>
            </a:r>
            <a:r>
              <a:rPr lang="fr-FR" sz="1700" b="1" dirty="0" err="1">
                <a:solidFill>
                  <a:srgbClr val="002060"/>
                </a:solidFill>
                <a:latin typeface="DM Sans"/>
                <a:cs typeface="Arial"/>
                <a:sym typeface="Calibri"/>
              </a:rPr>
              <a:t>Cybersec</a:t>
            </a:r>
            <a:r>
              <a:rPr lang="fr-FR" sz="1700" b="1" dirty="0">
                <a:solidFill>
                  <a:srgbClr val="002060"/>
                </a:solidFill>
                <a:latin typeface="DM Sans"/>
                <a:cs typeface="Arial"/>
                <a:sym typeface="Calibri"/>
              </a:rPr>
              <a:t> </a:t>
            </a:r>
            <a:r>
              <a:rPr lang="fr-FR" sz="1700" b="1" dirty="0" err="1">
                <a:solidFill>
                  <a:srgbClr val="002060"/>
                </a:solidFill>
                <a:latin typeface="DM Sans"/>
                <a:cs typeface="Arial"/>
                <a:sym typeface="Calibri"/>
              </a:rPr>
              <a:t>partners</a:t>
            </a:r>
            <a:endParaRPr lang="fr-FR" sz="1700" b="1" dirty="0">
              <a:solidFill>
                <a:srgbClr val="002060"/>
              </a:solidFill>
              <a:latin typeface="DM Sans"/>
              <a:cs typeface="Arial"/>
              <a:sym typeface="Calibri"/>
            </a:endParaRPr>
          </a:p>
          <a:p>
            <a:pPr marL="0" marR="0" lvl="0" indent="0" algn="l" rtl="0">
              <a:lnSpc>
                <a:spcPct val="107000"/>
              </a:lnSpc>
              <a:spcBef>
                <a:spcPts val="0"/>
              </a:spcBef>
              <a:spcAft>
                <a:spcPts val="0"/>
              </a:spcAft>
              <a:buNone/>
            </a:pPr>
            <a:endParaRPr lang="fr-FR" sz="1700" b="1" dirty="0">
              <a:solidFill>
                <a:srgbClr val="002060"/>
              </a:solidFill>
              <a:latin typeface="DM Sans"/>
              <a:cs typeface="Arial"/>
              <a:sym typeface="Calibri"/>
            </a:endParaRPr>
          </a:p>
          <a:p>
            <a:pPr marL="0" marR="0" lvl="0" indent="0" algn="l" rtl="0">
              <a:lnSpc>
                <a:spcPct val="107000"/>
              </a:lnSpc>
              <a:spcBef>
                <a:spcPts val="0"/>
              </a:spcBef>
              <a:spcAft>
                <a:spcPts val="0"/>
              </a:spcAft>
              <a:buNone/>
            </a:pPr>
            <a:endParaRPr lang="fr-FR" sz="1700" b="1" dirty="0">
              <a:solidFill>
                <a:srgbClr val="002060"/>
              </a:solidFill>
              <a:latin typeface="DM Sans"/>
              <a:cs typeface="Arial"/>
              <a:sym typeface="Calibri"/>
            </a:endParaRPr>
          </a:p>
          <a:p>
            <a:pPr marL="0" marR="0" lvl="0" indent="0" algn="l" rtl="0">
              <a:lnSpc>
                <a:spcPct val="107000"/>
              </a:lnSpc>
              <a:spcBef>
                <a:spcPts val="0"/>
              </a:spcBef>
              <a:spcAft>
                <a:spcPts val="0"/>
              </a:spcAft>
              <a:buNone/>
            </a:pPr>
            <a:endParaRPr lang="fr-FR" sz="1700" b="1" dirty="0">
              <a:solidFill>
                <a:srgbClr val="002060"/>
              </a:solidFill>
              <a:latin typeface="DM Sans"/>
              <a:cs typeface="Arial"/>
              <a:sym typeface="Calibri"/>
            </a:endParaRPr>
          </a:p>
          <a:p>
            <a:pPr marL="0" marR="0" lvl="0" indent="0" algn="l" rtl="0">
              <a:lnSpc>
                <a:spcPct val="107000"/>
              </a:lnSpc>
              <a:spcBef>
                <a:spcPts val="0"/>
              </a:spcBef>
              <a:spcAft>
                <a:spcPts val="0"/>
              </a:spcAft>
              <a:buNone/>
            </a:pPr>
            <a:r>
              <a:rPr lang="fr-FR" sz="1700" b="1" dirty="0" err="1">
                <a:solidFill>
                  <a:srgbClr val="002060"/>
                </a:solidFill>
                <a:latin typeface="DM Sans"/>
                <a:cs typeface="Arial"/>
                <a:sym typeface="Calibri"/>
              </a:rPr>
              <a:t>Governmental</a:t>
            </a:r>
            <a:r>
              <a:rPr lang="fr-FR" sz="1700" b="1" dirty="0">
                <a:solidFill>
                  <a:srgbClr val="002060"/>
                </a:solidFill>
                <a:latin typeface="DM Sans"/>
                <a:cs typeface="Arial"/>
                <a:sym typeface="Calibri"/>
              </a:rPr>
              <a:t> programs</a:t>
            </a:r>
          </a:p>
          <a:p>
            <a:pPr marL="0" marR="0" lvl="0" indent="0" algn="l" rtl="0">
              <a:lnSpc>
                <a:spcPct val="107000"/>
              </a:lnSpc>
              <a:spcBef>
                <a:spcPts val="0"/>
              </a:spcBef>
              <a:spcAft>
                <a:spcPts val="0"/>
              </a:spcAft>
              <a:buNone/>
            </a:pPr>
            <a:endParaRPr lang="fr-FR" sz="1700" b="1" dirty="0">
              <a:solidFill>
                <a:srgbClr val="002060"/>
              </a:solidFill>
              <a:latin typeface="DM Sans"/>
              <a:cs typeface="Arial"/>
              <a:sym typeface="Calibri"/>
            </a:endParaRPr>
          </a:p>
          <a:p>
            <a:pPr marL="0" marR="0" lvl="0" indent="0" algn="l" rtl="0">
              <a:lnSpc>
                <a:spcPct val="107000"/>
              </a:lnSpc>
              <a:spcBef>
                <a:spcPts val="0"/>
              </a:spcBef>
              <a:spcAft>
                <a:spcPts val="0"/>
              </a:spcAft>
              <a:buNone/>
            </a:pPr>
            <a:endParaRPr lang="fr-FR" sz="1700" b="1" dirty="0">
              <a:solidFill>
                <a:srgbClr val="002060"/>
              </a:solidFill>
              <a:latin typeface="DM Sans"/>
              <a:cs typeface="Arial"/>
              <a:sym typeface="Calibri"/>
            </a:endParaRPr>
          </a:p>
          <a:p>
            <a:pPr marL="0" marR="0" lvl="0" indent="0" algn="l" rtl="0">
              <a:lnSpc>
                <a:spcPct val="107000"/>
              </a:lnSpc>
              <a:spcBef>
                <a:spcPts val="0"/>
              </a:spcBef>
              <a:spcAft>
                <a:spcPts val="0"/>
              </a:spcAft>
              <a:buNone/>
            </a:pPr>
            <a:endParaRPr lang="fr-FR" sz="1700" b="1" dirty="0">
              <a:solidFill>
                <a:srgbClr val="002060"/>
              </a:solidFill>
              <a:latin typeface="DM Sans"/>
              <a:cs typeface="Arial"/>
              <a:sym typeface="Calibri"/>
            </a:endParaRPr>
          </a:p>
          <a:p>
            <a:pPr marL="0" marR="0" lvl="0" indent="0" algn="l" rtl="0">
              <a:lnSpc>
                <a:spcPct val="107000"/>
              </a:lnSpc>
              <a:spcBef>
                <a:spcPts val="0"/>
              </a:spcBef>
              <a:spcAft>
                <a:spcPts val="0"/>
              </a:spcAft>
              <a:buNone/>
            </a:pPr>
            <a:r>
              <a:rPr lang="fr-FR" sz="1700" b="1" dirty="0">
                <a:solidFill>
                  <a:srgbClr val="002060"/>
                </a:solidFill>
                <a:latin typeface="DM Sans"/>
                <a:cs typeface="Arial"/>
                <a:sym typeface="Calibri"/>
              </a:rPr>
              <a:t>Investment &amp; </a:t>
            </a:r>
            <a:r>
              <a:rPr lang="fr-FR" sz="1700" b="1" dirty="0" err="1">
                <a:solidFill>
                  <a:srgbClr val="002060"/>
                </a:solidFill>
                <a:latin typeface="DM Sans"/>
                <a:cs typeface="Arial"/>
                <a:sym typeface="Calibri"/>
              </a:rPr>
              <a:t>Funding</a:t>
            </a:r>
            <a:endParaRPr lang="fr-FR" sz="1700" b="1" dirty="0">
              <a:solidFill>
                <a:srgbClr val="002060"/>
              </a:solidFill>
              <a:latin typeface="DM Sans"/>
              <a:cs typeface="Arial"/>
              <a:sym typeface="Calibri"/>
            </a:endParaRPr>
          </a:p>
          <a:p>
            <a:pPr marL="0" marR="0" lvl="0" indent="0" algn="l" rtl="0">
              <a:lnSpc>
                <a:spcPct val="107000"/>
              </a:lnSpc>
              <a:spcBef>
                <a:spcPts val="0"/>
              </a:spcBef>
              <a:spcAft>
                <a:spcPts val="0"/>
              </a:spcAft>
              <a:buNone/>
            </a:pPr>
            <a:endParaRPr lang="fr-FR" sz="1700" b="1" dirty="0">
              <a:solidFill>
                <a:srgbClr val="002060"/>
              </a:solidFill>
              <a:latin typeface="DM Sans"/>
              <a:cs typeface="Arial"/>
              <a:sym typeface="Calibri"/>
            </a:endParaRPr>
          </a:p>
          <a:p>
            <a:pPr marL="0" marR="0" lvl="0" indent="0" algn="l" rtl="0">
              <a:lnSpc>
                <a:spcPct val="107000"/>
              </a:lnSpc>
              <a:spcBef>
                <a:spcPts val="0"/>
              </a:spcBef>
              <a:spcAft>
                <a:spcPts val="0"/>
              </a:spcAft>
              <a:buNone/>
            </a:pPr>
            <a:endParaRPr lang="fr-FR" sz="1700" b="1" dirty="0">
              <a:solidFill>
                <a:srgbClr val="002060"/>
              </a:solidFill>
              <a:latin typeface="DM Sans"/>
              <a:cs typeface="Arial"/>
              <a:sym typeface="Calibri"/>
            </a:endParaRPr>
          </a:p>
          <a:p>
            <a:pPr marL="0" marR="0" lvl="0" indent="0" algn="l" rtl="0">
              <a:lnSpc>
                <a:spcPct val="107000"/>
              </a:lnSpc>
              <a:spcBef>
                <a:spcPts val="0"/>
              </a:spcBef>
              <a:spcAft>
                <a:spcPts val="0"/>
              </a:spcAft>
              <a:buNone/>
            </a:pPr>
            <a:endParaRPr lang="fr-FR" sz="1700" b="1" dirty="0">
              <a:solidFill>
                <a:srgbClr val="002060"/>
              </a:solidFill>
              <a:latin typeface="DM Sans"/>
              <a:cs typeface="Arial"/>
              <a:sym typeface="Calibri"/>
            </a:endParaRPr>
          </a:p>
          <a:p>
            <a:pPr marL="0" marR="0" lvl="0" indent="0" algn="l" rtl="0">
              <a:lnSpc>
                <a:spcPct val="107000"/>
              </a:lnSpc>
              <a:spcBef>
                <a:spcPts val="0"/>
              </a:spcBef>
              <a:spcAft>
                <a:spcPts val="0"/>
              </a:spcAft>
              <a:buNone/>
            </a:pPr>
            <a:r>
              <a:rPr lang="fr-FR" sz="1700" b="1" dirty="0">
                <a:solidFill>
                  <a:srgbClr val="002060"/>
                </a:solidFill>
                <a:latin typeface="DM Sans"/>
                <a:cs typeface="Arial"/>
                <a:sym typeface="Calibri"/>
              </a:rPr>
              <a:t>Green IT &amp; Carbon </a:t>
            </a:r>
            <a:r>
              <a:rPr lang="fr-FR" sz="1700" b="1" dirty="0" err="1">
                <a:solidFill>
                  <a:srgbClr val="002060"/>
                </a:solidFill>
                <a:latin typeface="DM Sans"/>
                <a:cs typeface="Arial"/>
                <a:sym typeface="Calibri"/>
              </a:rPr>
              <a:t>offseting</a:t>
            </a:r>
            <a:endParaRPr lang="fr-FR" sz="1700" b="1" dirty="0">
              <a:solidFill>
                <a:srgbClr val="002060"/>
              </a:solidFill>
              <a:latin typeface="DM Sans"/>
              <a:cs typeface="Arial"/>
              <a:sym typeface="Calibri"/>
            </a:endParaRPr>
          </a:p>
          <a:p>
            <a:pPr marL="0" marR="0" lvl="0" indent="0" algn="l" rtl="0">
              <a:lnSpc>
                <a:spcPct val="107000"/>
              </a:lnSpc>
              <a:spcBef>
                <a:spcPts val="0"/>
              </a:spcBef>
              <a:spcAft>
                <a:spcPts val="0"/>
              </a:spcAft>
              <a:buNone/>
            </a:pPr>
            <a:endParaRPr lang="fr-FR" sz="1700" b="1" dirty="0">
              <a:solidFill>
                <a:srgbClr val="002060"/>
              </a:solidFill>
              <a:latin typeface="DM Sans"/>
              <a:cs typeface="Arial"/>
              <a:sym typeface="Calibri"/>
            </a:endParaRPr>
          </a:p>
          <a:p>
            <a:pPr marL="0" marR="0" lvl="0" indent="0" algn="l" rtl="0">
              <a:lnSpc>
                <a:spcPct val="107000"/>
              </a:lnSpc>
              <a:spcBef>
                <a:spcPts val="0"/>
              </a:spcBef>
              <a:spcAft>
                <a:spcPts val="0"/>
              </a:spcAft>
              <a:buNone/>
            </a:pPr>
            <a:endParaRPr lang="fr-FR" sz="1700" b="1" dirty="0">
              <a:solidFill>
                <a:srgbClr val="002060"/>
              </a:solidFill>
              <a:latin typeface="DM Sans"/>
              <a:cs typeface="Arial"/>
              <a:sym typeface="Calibri"/>
            </a:endParaRPr>
          </a:p>
          <a:p>
            <a:pPr marL="0" marR="0" lvl="0" indent="0" algn="l" rtl="0">
              <a:lnSpc>
                <a:spcPct val="107000"/>
              </a:lnSpc>
              <a:spcBef>
                <a:spcPts val="0"/>
              </a:spcBef>
              <a:spcAft>
                <a:spcPts val="0"/>
              </a:spcAft>
              <a:buNone/>
            </a:pPr>
            <a:endParaRPr lang="fr-FR" sz="1700" b="1" dirty="0">
              <a:solidFill>
                <a:srgbClr val="002060"/>
              </a:solidFill>
              <a:latin typeface="DM Sans"/>
              <a:cs typeface="Arial"/>
              <a:sym typeface="Calibri"/>
            </a:endParaRPr>
          </a:p>
          <a:p>
            <a:pPr marL="0" marR="0" lvl="0" indent="0" algn="l" rtl="0">
              <a:lnSpc>
                <a:spcPct val="107000"/>
              </a:lnSpc>
              <a:spcBef>
                <a:spcPts val="0"/>
              </a:spcBef>
              <a:spcAft>
                <a:spcPts val="0"/>
              </a:spcAft>
              <a:buNone/>
            </a:pPr>
            <a:endParaRPr sz="1700" b="1" dirty="0">
              <a:solidFill>
                <a:srgbClr val="002060"/>
              </a:solidFill>
              <a:latin typeface="DM Sans"/>
              <a:cs typeface="Arial"/>
            </a:endParaRPr>
          </a:p>
          <a:p>
            <a:pPr marL="0" marR="0" lvl="0" indent="0" algn="l" rtl="0">
              <a:lnSpc>
                <a:spcPct val="90000"/>
              </a:lnSpc>
              <a:spcBef>
                <a:spcPts val="800"/>
              </a:spcBef>
              <a:spcAft>
                <a:spcPts val="0"/>
              </a:spcAft>
              <a:buNone/>
            </a:pPr>
            <a:endParaRPr sz="1700" b="1" dirty="0">
              <a:solidFill>
                <a:srgbClr val="1A273B"/>
              </a:solidFill>
              <a:latin typeface="DM Sans"/>
              <a:cs typeface="Arial"/>
              <a:sym typeface="Calibri"/>
            </a:endParaRPr>
          </a:p>
          <a:p>
            <a:pPr marL="0" marR="0" lvl="0" indent="0" algn="l" rtl="0">
              <a:lnSpc>
                <a:spcPct val="107000"/>
              </a:lnSpc>
              <a:spcBef>
                <a:spcPts val="601"/>
              </a:spcBef>
              <a:spcAft>
                <a:spcPts val="0"/>
              </a:spcAft>
              <a:buNone/>
            </a:pPr>
            <a:endParaRPr sz="3000" b="1" dirty="0">
              <a:solidFill>
                <a:srgbClr val="002060"/>
              </a:solidFill>
              <a:latin typeface="Calibri"/>
              <a:ea typeface="Calibri"/>
              <a:cs typeface="Calibri"/>
              <a:sym typeface="Calibri"/>
            </a:endParaRPr>
          </a:p>
          <a:p>
            <a:pPr marL="0" marR="0" lvl="0" indent="0" algn="l" rtl="0">
              <a:lnSpc>
                <a:spcPct val="90000"/>
              </a:lnSpc>
              <a:spcBef>
                <a:spcPts val="800"/>
              </a:spcBef>
              <a:spcAft>
                <a:spcPts val="0"/>
              </a:spcAft>
              <a:buNone/>
            </a:pPr>
            <a:endParaRPr sz="2000" dirty="0">
              <a:solidFill>
                <a:schemeClr val="dk1"/>
              </a:solidFill>
              <a:latin typeface="Calibri"/>
              <a:ea typeface="Calibri"/>
              <a:cs typeface="Calibri"/>
              <a:sym typeface="Calibri"/>
            </a:endParaRPr>
          </a:p>
        </p:txBody>
      </p:sp>
      <p:pic>
        <p:nvPicPr>
          <p:cNvPr id="16" name="Image 15" descr="Une image contenant texte, Police, capture d’écran, logo&#10;&#10;Description générée automatiquement">
            <a:extLst>
              <a:ext uri="{FF2B5EF4-FFF2-40B4-BE49-F238E27FC236}">
                <a16:creationId xmlns:a16="http://schemas.microsoft.com/office/drawing/2014/main" id="{0AE39CF8-004B-FFC9-ED08-DA3DD7583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4502" y="1729313"/>
            <a:ext cx="2239339" cy="869232"/>
          </a:xfrm>
          <a:prstGeom prst="rect">
            <a:avLst/>
          </a:prstGeom>
          <a:effectLst>
            <a:outerShdw blurRad="50800" dist="38100" dir="2700000" algn="tl" rotWithShape="0">
              <a:prstClr val="black">
                <a:alpha val="40000"/>
              </a:prstClr>
            </a:outerShdw>
          </a:effectLst>
        </p:spPr>
      </p:pic>
      <p:pic>
        <p:nvPicPr>
          <p:cNvPr id="21" name="Picture 8" descr="Cogniss joins the UK Gov's Global Entrepreneur Program — Cogniss: The  no-code platform for digital health">
            <a:extLst>
              <a:ext uri="{FF2B5EF4-FFF2-40B4-BE49-F238E27FC236}">
                <a16:creationId xmlns:a16="http://schemas.microsoft.com/office/drawing/2014/main" id="{82E20A70-F4B2-8F40-DB6D-2475EEDF2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5048" y="3758689"/>
            <a:ext cx="2799694" cy="9332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10" descr="SeedBlink: Online Investing Platform for Tech Startups">
            <a:extLst>
              <a:ext uri="{FF2B5EF4-FFF2-40B4-BE49-F238E27FC236}">
                <a16:creationId xmlns:a16="http://schemas.microsoft.com/office/drawing/2014/main" id="{C7E6CFAD-7A08-B1A0-8773-3BCFFA9F76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6631" y="4842957"/>
            <a:ext cx="1763846" cy="9187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Image 28">
            <a:extLst>
              <a:ext uri="{FF2B5EF4-FFF2-40B4-BE49-F238E27FC236}">
                <a16:creationId xmlns:a16="http://schemas.microsoft.com/office/drawing/2014/main" id="{CE983CD3-5BD1-3C8B-5BB7-22BA788C1FF5}"/>
              </a:ext>
            </a:extLst>
          </p:cNvPr>
          <p:cNvPicPr>
            <a:picLocks noChangeAspect="1"/>
          </p:cNvPicPr>
          <p:nvPr/>
        </p:nvPicPr>
        <p:blipFill>
          <a:blip r:embed="rId5"/>
          <a:stretch>
            <a:fillRect/>
          </a:stretch>
        </p:blipFill>
        <p:spPr>
          <a:xfrm>
            <a:off x="6871255" y="1694660"/>
            <a:ext cx="3187074" cy="877522"/>
          </a:xfrm>
          <a:prstGeom prst="rect">
            <a:avLst/>
          </a:prstGeom>
          <a:effectLst>
            <a:outerShdw blurRad="50800" dist="38100" dir="2700000" algn="tl" rotWithShape="0">
              <a:prstClr val="black">
                <a:alpha val="40000"/>
              </a:prstClr>
            </a:outerShdw>
          </a:effectLst>
        </p:spPr>
      </p:pic>
      <p:pic>
        <p:nvPicPr>
          <p:cNvPr id="31" name="Image 30">
            <a:extLst>
              <a:ext uri="{FF2B5EF4-FFF2-40B4-BE49-F238E27FC236}">
                <a16:creationId xmlns:a16="http://schemas.microsoft.com/office/drawing/2014/main" id="{727EEA3F-CAB1-A1C4-D7BB-4C84DC7AE77B}"/>
              </a:ext>
            </a:extLst>
          </p:cNvPr>
          <p:cNvPicPr>
            <a:picLocks noChangeAspect="1"/>
          </p:cNvPicPr>
          <p:nvPr/>
        </p:nvPicPr>
        <p:blipFill>
          <a:blip r:embed="rId6"/>
          <a:stretch>
            <a:fillRect/>
          </a:stretch>
        </p:blipFill>
        <p:spPr>
          <a:xfrm>
            <a:off x="4374927" y="2729942"/>
            <a:ext cx="2799694" cy="903885"/>
          </a:xfrm>
          <a:prstGeom prst="rect">
            <a:avLst/>
          </a:prstGeom>
          <a:effectLst>
            <a:outerShdw blurRad="50800" dist="38100" dir="2700000" algn="tl" rotWithShape="0">
              <a:prstClr val="black">
                <a:alpha val="40000"/>
              </a:prstClr>
            </a:outerShdw>
          </a:effectLst>
        </p:spPr>
      </p:pic>
      <p:pic>
        <p:nvPicPr>
          <p:cNvPr id="33" name="Image 32">
            <a:extLst>
              <a:ext uri="{FF2B5EF4-FFF2-40B4-BE49-F238E27FC236}">
                <a16:creationId xmlns:a16="http://schemas.microsoft.com/office/drawing/2014/main" id="{F6CBB4F1-1D31-8262-5C80-4555B6808175}"/>
              </a:ext>
            </a:extLst>
          </p:cNvPr>
          <p:cNvPicPr>
            <a:picLocks noChangeAspect="1"/>
          </p:cNvPicPr>
          <p:nvPr/>
        </p:nvPicPr>
        <p:blipFill>
          <a:blip r:embed="rId7"/>
          <a:stretch>
            <a:fillRect/>
          </a:stretch>
        </p:blipFill>
        <p:spPr>
          <a:xfrm>
            <a:off x="4384502" y="3765224"/>
            <a:ext cx="1069188" cy="918173"/>
          </a:xfrm>
          <a:prstGeom prst="rect">
            <a:avLst/>
          </a:prstGeom>
          <a:effectLst>
            <a:outerShdw blurRad="50800" dist="38100" dir="2700000" algn="tl" rotWithShape="0">
              <a:prstClr val="black">
                <a:alpha val="40000"/>
              </a:prstClr>
            </a:outerShdw>
          </a:effectLst>
        </p:spPr>
      </p:pic>
      <p:pic>
        <p:nvPicPr>
          <p:cNvPr id="35" name="Image 34">
            <a:extLst>
              <a:ext uri="{FF2B5EF4-FFF2-40B4-BE49-F238E27FC236}">
                <a16:creationId xmlns:a16="http://schemas.microsoft.com/office/drawing/2014/main" id="{259C716F-DDC2-F5CD-1722-8CAB2CF3835F}"/>
              </a:ext>
            </a:extLst>
          </p:cNvPr>
          <p:cNvPicPr>
            <a:picLocks noChangeAspect="1"/>
          </p:cNvPicPr>
          <p:nvPr/>
        </p:nvPicPr>
        <p:blipFill>
          <a:blip r:embed="rId8"/>
          <a:stretch>
            <a:fillRect/>
          </a:stretch>
        </p:blipFill>
        <p:spPr>
          <a:xfrm>
            <a:off x="6370510" y="4828170"/>
            <a:ext cx="1201066" cy="918788"/>
          </a:xfrm>
          <a:prstGeom prst="rect">
            <a:avLst/>
          </a:prstGeom>
          <a:effectLst>
            <a:outerShdw blurRad="50800" dist="38100" dir="2700000" algn="tl" rotWithShape="0">
              <a:prstClr val="black">
                <a:alpha val="40000"/>
              </a:prstClr>
            </a:outerShdw>
          </a:effectLst>
        </p:spPr>
      </p:pic>
      <p:pic>
        <p:nvPicPr>
          <p:cNvPr id="38" name="Image 37">
            <a:extLst>
              <a:ext uri="{FF2B5EF4-FFF2-40B4-BE49-F238E27FC236}">
                <a16:creationId xmlns:a16="http://schemas.microsoft.com/office/drawing/2014/main" id="{CBC9E962-37DD-2B63-F663-71F817399A1D}"/>
              </a:ext>
            </a:extLst>
          </p:cNvPr>
          <p:cNvPicPr>
            <a:picLocks noChangeAspect="1"/>
          </p:cNvPicPr>
          <p:nvPr/>
        </p:nvPicPr>
        <p:blipFill>
          <a:blip r:embed="rId9"/>
          <a:stretch>
            <a:fillRect/>
          </a:stretch>
        </p:blipFill>
        <p:spPr>
          <a:xfrm>
            <a:off x="5360072" y="1546206"/>
            <a:ext cx="1347121" cy="349634"/>
          </a:xfrm>
          <a:prstGeom prst="rect">
            <a:avLst/>
          </a:prstGeom>
          <a:effectLst>
            <a:outerShdw blurRad="50800" dist="38100" dir="2700000" algn="tl" rotWithShape="0">
              <a:prstClr val="black">
                <a:alpha val="40000"/>
              </a:prstClr>
            </a:outerShdw>
          </a:effectLst>
        </p:spPr>
      </p:pic>
      <p:pic>
        <p:nvPicPr>
          <p:cNvPr id="1034" name="Picture 10" descr="UiPath Marketplace">
            <a:extLst>
              <a:ext uri="{FF2B5EF4-FFF2-40B4-BE49-F238E27FC236}">
                <a16:creationId xmlns:a16="http://schemas.microsoft.com/office/drawing/2014/main" id="{FEC99B30-553B-5FF9-871E-5314425287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99383" y="1572575"/>
            <a:ext cx="2390521" cy="3496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 name="Image 39">
            <a:extLst>
              <a:ext uri="{FF2B5EF4-FFF2-40B4-BE49-F238E27FC236}">
                <a16:creationId xmlns:a16="http://schemas.microsoft.com/office/drawing/2014/main" id="{7DCA106F-AFD4-139A-9E78-D83159C97CF1}"/>
              </a:ext>
            </a:extLst>
          </p:cNvPr>
          <p:cNvPicPr>
            <a:picLocks noChangeAspect="1"/>
          </p:cNvPicPr>
          <p:nvPr/>
        </p:nvPicPr>
        <p:blipFill>
          <a:blip r:embed="rId11"/>
          <a:stretch>
            <a:fillRect/>
          </a:stretch>
        </p:blipFill>
        <p:spPr>
          <a:xfrm>
            <a:off x="5691382" y="3745686"/>
            <a:ext cx="2555974" cy="931149"/>
          </a:xfrm>
          <a:prstGeom prst="rect">
            <a:avLst/>
          </a:prstGeom>
          <a:effectLst>
            <a:outerShdw blurRad="50800" dist="38100" dir="2700000" algn="tl" rotWithShape="0">
              <a:prstClr val="black">
                <a:alpha val="40000"/>
              </a:prstClr>
            </a:outerShdw>
          </a:effectLst>
        </p:spPr>
      </p:pic>
      <p:pic>
        <p:nvPicPr>
          <p:cNvPr id="41" name="Picture 12">
            <a:extLst>
              <a:ext uri="{FF2B5EF4-FFF2-40B4-BE49-F238E27FC236}">
                <a16:creationId xmlns:a16="http://schemas.microsoft.com/office/drawing/2014/main" id="{40E8783E-F8F0-F4C2-43C9-002EC64CD36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42918" y="5958636"/>
            <a:ext cx="1834308" cy="59758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889DC7FA-8EF0-28DE-4D14-42FB52D6B7BE}"/>
              </a:ext>
            </a:extLst>
          </p:cNvPr>
          <p:cNvPicPr>
            <a:picLocks noChangeAspect="1"/>
          </p:cNvPicPr>
          <p:nvPr/>
        </p:nvPicPr>
        <p:blipFill>
          <a:blip r:embed="rId13"/>
          <a:stretch>
            <a:fillRect/>
          </a:stretch>
        </p:blipFill>
        <p:spPr>
          <a:xfrm>
            <a:off x="7365378" y="2734480"/>
            <a:ext cx="2239340" cy="913326"/>
          </a:xfrm>
          <a:prstGeom prst="rect">
            <a:avLst/>
          </a:prstGeom>
          <a:effectLst>
            <a:outerShdw blurRad="50800" dist="38100" dir="2700000" algn="tl" rotWithShape="0">
              <a:prstClr val="black">
                <a:alpha val="40000"/>
              </a:prstClr>
            </a:outerShdw>
          </a:effectLst>
        </p:spPr>
      </p:pic>
      <p:pic>
        <p:nvPicPr>
          <p:cNvPr id="5" name="Image 4" descr="Une image contenant Police, texte, Graphique, logo&#10;&#10;Description générée automatiquement">
            <a:extLst>
              <a:ext uri="{FF2B5EF4-FFF2-40B4-BE49-F238E27FC236}">
                <a16:creationId xmlns:a16="http://schemas.microsoft.com/office/drawing/2014/main" id="{D75DCE33-6D32-8312-3371-E6F7983ACDF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5762" y="131092"/>
            <a:ext cx="1716656" cy="434289"/>
          </a:xfrm>
          <a:prstGeom prst="rect">
            <a:avLst/>
          </a:prstGeom>
        </p:spPr>
      </p:pic>
    </p:spTree>
    <p:extLst>
      <p:ext uri="{BB962C8B-B14F-4D97-AF65-F5344CB8AC3E}">
        <p14:creationId xmlns:p14="http://schemas.microsoft.com/office/powerpoint/2010/main" val="397017679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059655-3AF0-6352-C9A6-BA851487B866}"/>
              </a:ext>
            </a:extLst>
          </p:cNvPr>
          <p:cNvSpPr>
            <a:spLocks noGrp="1"/>
          </p:cNvSpPr>
          <p:nvPr>
            <p:ph type="title"/>
          </p:nvPr>
        </p:nvSpPr>
        <p:spPr/>
        <p:txBody>
          <a:bodyPr>
            <a:normAutofit/>
          </a:bodyPr>
          <a:lstStyle/>
          <a:p>
            <a:r>
              <a:rPr lang="fr-FR" dirty="0">
                <a:latin typeface="DM Sans" pitchFamily="2" charset="0"/>
              </a:rPr>
              <a:t>UK FCDO &amp; DBT support</a:t>
            </a:r>
          </a:p>
        </p:txBody>
      </p:sp>
      <p:sp>
        <p:nvSpPr>
          <p:cNvPr id="3" name="Espace réservé du contenu 2">
            <a:extLst>
              <a:ext uri="{FF2B5EF4-FFF2-40B4-BE49-F238E27FC236}">
                <a16:creationId xmlns:a16="http://schemas.microsoft.com/office/drawing/2014/main" id="{0EE1EE63-19C7-0376-C0A6-F277C985AAA6}"/>
              </a:ext>
            </a:extLst>
          </p:cNvPr>
          <p:cNvSpPr>
            <a:spLocks noGrp="1"/>
          </p:cNvSpPr>
          <p:nvPr>
            <p:ph idx="1"/>
          </p:nvPr>
        </p:nvSpPr>
        <p:spPr>
          <a:xfrm>
            <a:off x="837405" y="1825200"/>
            <a:ext cx="10733271" cy="4352400"/>
          </a:xfrm>
        </p:spPr>
        <p:txBody>
          <a:bodyPr/>
          <a:lstStyle/>
          <a:p>
            <a:pPr marL="0" indent="0" algn="just">
              <a:buNone/>
            </a:pPr>
            <a:r>
              <a:rPr lang="en-US" sz="1700" dirty="0" err="1">
                <a:solidFill>
                  <a:srgbClr val="002060"/>
                </a:solidFill>
                <a:latin typeface="DM Sans"/>
                <a:cs typeface="Arial"/>
                <a:sym typeface="Calibri"/>
              </a:rPr>
              <a:t>Dateligens</a:t>
            </a:r>
            <a:r>
              <a:rPr lang="en-US" sz="1700" dirty="0">
                <a:solidFill>
                  <a:srgbClr val="002060"/>
                </a:solidFill>
                <a:latin typeface="DM Sans"/>
                <a:cs typeface="Arial"/>
                <a:sym typeface="Calibri"/>
              </a:rPr>
              <a:t> received "The Diplomatic Passport" award from Cristina </a:t>
            </a:r>
            <a:r>
              <a:rPr lang="en-US" sz="1700" dirty="0" err="1">
                <a:solidFill>
                  <a:srgbClr val="002060"/>
                </a:solidFill>
                <a:latin typeface="DM Sans"/>
                <a:cs typeface="Arial"/>
                <a:sym typeface="Calibri"/>
              </a:rPr>
              <a:t>Dragu</a:t>
            </a:r>
            <a:r>
              <a:rPr lang="en-US" sz="1700" dirty="0">
                <a:solidFill>
                  <a:srgbClr val="002060"/>
                </a:solidFill>
                <a:latin typeface="DM Sans"/>
                <a:cs typeface="Arial"/>
                <a:sym typeface="Calibri"/>
              </a:rPr>
              <a:t>, Director "Foreign Direct Investment" of the British Embassy, at the </a:t>
            </a:r>
            <a:r>
              <a:rPr lang="en-US" sz="1700" dirty="0" err="1">
                <a:solidFill>
                  <a:srgbClr val="002060"/>
                </a:solidFill>
                <a:latin typeface="DM Sans"/>
                <a:cs typeface="Arial"/>
                <a:sym typeface="Calibri"/>
              </a:rPr>
              <a:t>InnovX</a:t>
            </a:r>
            <a:r>
              <a:rPr lang="en-US" sz="1700" dirty="0">
                <a:solidFill>
                  <a:srgbClr val="002060"/>
                </a:solidFill>
                <a:latin typeface="DM Sans"/>
                <a:cs typeface="Arial"/>
                <a:sym typeface="Calibri"/>
              </a:rPr>
              <a:t> BCR "Pitch Enter New Markets" event on May 16, 2023.</a:t>
            </a:r>
          </a:p>
          <a:p>
            <a:pPr marL="0" indent="0" algn="just">
              <a:buNone/>
            </a:pPr>
            <a:r>
              <a:rPr lang="en-US" sz="1700" dirty="0">
                <a:solidFill>
                  <a:srgbClr val="002060"/>
                </a:solidFill>
                <a:latin typeface="DM Sans"/>
                <a:cs typeface="Arial"/>
                <a:sym typeface="Calibri"/>
              </a:rPr>
              <a:t>A "</a:t>
            </a:r>
            <a:r>
              <a:rPr lang="en-US" sz="1700" dirty="0" err="1">
                <a:solidFill>
                  <a:srgbClr val="002060"/>
                </a:solidFill>
                <a:latin typeface="DM Sans"/>
                <a:cs typeface="Arial"/>
                <a:sym typeface="Calibri"/>
              </a:rPr>
              <a:t>Dateligens</a:t>
            </a:r>
            <a:r>
              <a:rPr lang="en-US" sz="1700" dirty="0">
                <a:solidFill>
                  <a:srgbClr val="002060"/>
                </a:solidFill>
                <a:latin typeface="DM Sans"/>
                <a:cs typeface="Arial"/>
                <a:sym typeface="Calibri"/>
              </a:rPr>
              <a:t> UK" subsidiary project has been initiated with the UK gov agencies FCDO (Foreign Office) and the DBT (Department for Business &amp; Trade) under the reference DHP-00029760.</a:t>
            </a:r>
          </a:p>
          <a:p>
            <a:pPr marL="0" indent="0" algn="just">
              <a:buNone/>
            </a:pPr>
            <a:endParaRPr lang="en-US" sz="1700" dirty="0">
              <a:solidFill>
                <a:srgbClr val="002060"/>
              </a:solidFill>
              <a:latin typeface="DM Sans"/>
              <a:cs typeface="Arial"/>
              <a:sym typeface="Calibri"/>
            </a:endParaRPr>
          </a:p>
          <a:p>
            <a:endParaRPr lang="fr-FR" dirty="0"/>
          </a:p>
        </p:txBody>
      </p:sp>
      <p:pic>
        <p:nvPicPr>
          <p:cNvPr id="5" name="Image 4" descr="Une image contenant texte, habits, personne, Visage humain&#10;&#10;Description générée automatiquement">
            <a:extLst>
              <a:ext uri="{FF2B5EF4-FFF2-40B4-BE49-F238E27FC236}">
                <a16:creationId xmlns:a16="http://schemas.microsoft.com/office/drawing/2014/main" id="{56E7BFF8-D437-0950-C6BC-4D2DD2DA0074}"/>
              </a:ext>
            </a:extLst>
          </p:cNvPr>
          <p:cNvPicPr>
            <a:picLocks noChangeAspect="1"/>
          </p:cNvPicPr>
          <p:nvPr/>
        </p:nvPicPr>
        <p:blipFill>
          <a:blip r:embed="rId2"/>
          <a:stretch>
            <a:fillRect/>
          </a:stretch>
        </p:blipFill>
        <p:spPr>
          <a:xfrm>
            <a:off x="3984845" y="3284818"/>
            <a:ext cx="4031691" cy="3023768"/>
          </a:xfrm>
          <a:prstGeom prst="rect">
            <a:avLst/>
          </a:prstGeom>
          <a:effectLst>
            <a:outerShdw blurRad="50800" dist="38100" dir="2700000" algn="tl" rotWithShape="0">
              <a:prstClr val="black">
                <a:alpha val="40000"/>
              </a:prstClr>
            </a:outerShdw>
          </a:effectLst>
        </p:spPr>
      </p:pic>
      <p:pic>
        <p:nvPicPr>
          <p:cNvPr id="6" name="Picture 4">
            <a:extLst>
              <a:ext uri="{FF2B5EF4-FFF2-40B4-BE49-F238E27FC236}">
                <a16:creationId xmlns:a16="http://schemas.microsoft.com/office/drawing/2014/main" id="{9C21218B-FE71-A6DC-5254-CA1592C71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1394" y="3980095"/>
            <a:ext cx="2198975" cy="15364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Image 6" descr="Une image contenant Police, texte, Graphique, logo&#10;&#10;Description générée automatiquement">
            <a:extLst>
              <a:ext uri="{FF2B5EF4-FFF2-40B4-BE49-F238E27FC236}">
                <a16:creationId xmlns:a16="http://schemas.microsoft.com/office/drawing/2014/main" id="{27D38C67-8037-DF83-9489-EE256D4AC8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762" y="131092"/>
            <a:ext cx="1716656" cy="434289"/>
          </a:xfrm>
          <a:prstGeom prst="rect">
            <a:avLst/>
          </a:prstGeom>
        </p:spPr>
      </p:pic>
    </p:spTree>
    <p:extLst>
      <p:ext uri="{BB962C8B-B14F-4D97-AF65-F5344CB8AC3E}">
        <p14:creationId xmlns:p14="http://schemas.microsoft.com/office/powerpoint/2010/main" val="269690750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059655-3AF0-6352-C9A6-BA851487B866}"/>
              </a:ext>
            </a:extLst>
          </p:cNvPr>
          <p:cNvSpPr>
            <a:spLocks noGrp="1"/>
          </p:cNvSpPr>
          <p:nvPr>
            <p:ph type="title"/>
          </p:nvPr>
        </p:nvSpPr>
        <p:spPr/>
        <p:txBody>
          <a:bodyPr>
            <a:normAutofit/>
          </a:bodyPr>
          <a:lstStyle/>
          <a:p>
            <a:r>
              <a:rPr lang="fr-FR" dirty="0" err="1">
                <a:latin typeface="DM Sans" pitchFamily="2" charset="0"/>
              </a:rPr>
              <a:t>Fundraising</a:t>
            </a:r>
            <a:endParaRPr lang="fr-FR" dirty="0">
              <a:latin typeface="DM Sans" pitchFamily="2" charset="0"/>
            </a:endParaRPr>
          </a:p>
        </p:txBody>
      </p:sp>
      <p:sp>
        <p:nvSpPr>
          <p:cNvPr id="3" name="Espace réservé du contenu 2">
            <a:extLst>
              <a:ext uri="{FF2B5EF4-FFF2-40B4-BE49-F238E27FC236}">
                <a16:creationId xmlns:a16="http://schemas.microsoft.com/office/drawing/2014/main" id="{0EE1EE63-19C7-0376-C0A6-F277C985AAA6}"/>
              </a:ext>
            </a:extLst>
          </p:cNvPr>
          <p:cNvSpPr>
            <a:spLocks noGrp="1"/>
          </p:cNvSpPr>
          <p:nvPr>
            <p:ph idx="1"/>
          </p:nvPr>
        </p:nvSpPr>
        <p:spPr>
          <a:xfrm>
            <a:off x="837405" y="1825199"/>
            <a:ext cx="10733271" cy="4859685"/>
          </a:xfrm>
        </p:spPr>
        <p:txBody>
          <a:bodyPr>
            <a:normAutofit/>
          </a:bodyPr>
          <a:lstStyle/>
          <a:p>
            <a:pPr marL="0" indent="0" algn="just">
              <a:buNone/>
            </a:pPr>
            <a:r>
              <a:rPr lang="en-US" sz="2400" b="1" dirty="0">
                <a:solidFill>
                  <a:srgbClr val="002060"/>
                </a:solidFill>
                <a:latin typeface="DM Sans" pitchFamily="2" charset="0"/>
                <a:sym typeface="Calibri"/>
              </a:rPr>
              <a:t>2024 Q1</a:t>
            </a:r>
          </a:p>
          <a:p>
            <a:pPr marL="0" indent="0" algn="just">
              <a:buNone/>
            </a:pPr>
            <a:r>
              <a:rPr lang="en-US" sz="1700" dirty="0">
                <a:solidFill>
                  <a:srgbClr val="002060"/>
                </a:solidFill>
                <a:latin typeface="DM Sans"/>
                <a:cs typeface="Arial"/>
                <a:sym typeface="Calibri"/>
              </a:rPr>
              <a:t>Finalization of our Pre-seed round with our investor KMCe4U for a post-money valuation of 2.5 </a:t>
            </a:r>
            <a:r>
              <a:rPr lang="en-US" sz="1700" dirty="0" err="1">
                <a:solidFill>
                  <a:srgbClr val="002060"/>
                </a:solidFill>
                <a:latin typeface="DM Sans"/>
                <a:cs typeface="Arial"/>
                <a:sym typeface="Calibri"/>
              </a:rPr>
              <a:t>Meuros</a:t>
            </a:r>
            <a:r>
              <a:rPr lang="en-US" sz="1700" dirty="0">
                <a:solidFill>
                  <a:srgbClr val="002060"/>
                </a:solidFill>
                <a:latin typeface="DM Sans"/>
                <a:cs typeface="Arial"/>
                <a:sym typeface="Calibri"/>
              </a:rPr>
              <a:t> (KMCe4U is a </a:t>
            </a:r>
            <a:r>
              <a:rPr lang="en-US" sz="1700" dirty="0" err="1">
                <a:solidFill>
                  <a:srgbClr val="002060"/>
                </a:solidFill>
                <a:latin typeface="DM Sans"/>
                <a:cs typeface="Arial"/>
                <a:sym typeface="Calibri"/>
              </a:rPr>
              <a:t>french</a:t>
            </a:r>
            <a:r>
              <a:rPr lang="en-US" sz="1700" dirty="0">
                <a:solidFill>
                  <a:srgbClr val="002060"/>
                </a:solidFill>
                <a:latin typeface="DM Sans"/>
                <a:cs typeface="Arial"/>
                <a:sym typeface="Calibri"/>
              </a:rPr>
              <a:t> R&amp;D Credit Tax company).</a:t>
            </a:r>
          </a:p>
          <a:p>
            <a:pPr marL="0" indent="0" algn="just">
              <a:buNone/>
            </a:pPr>
            <a:r>
              <a:rPr lang="en-US" sz="2400" b="1" dirty="0">
                <a:solidFill>
                  <a:srgbClr val="002060"/>
                </a:solidFill>
                <a:latin typeface="DM Sans" pitchFamily="2" charset="0"/>
                <a:sym typeface="Calibri"/>
              </a:rPr>
              <a:t>2024 Q2</a:t>
            </a:r>
          </a:p>
          <a:p>
            <a:pPr marL="0" indent="0" algn="just">
              <a:buNone/>
            </a:pPr>
            <a:r>
              <a:rPr lang="en-US" sz="1700" dirty="0">
                <a:solidFill>
                  <a:srgbClr val="002060"/>
                </a:solidFill>
                <a:latin typeface="DM Sans"/>
                <a:cs typeface="Arial"/>
                <a:sym typeface="Calibri"/>
              </a:rPr>
              <a:t>Complementary Early Stage round</a:t>
            </a:r>
          </a:p>
          <a:p>
            <a:pPr algn="just"/>
            <a:r>
              <a:rPr lang="en-US" sz="1700" dirty="0">
                <a:solidFill>
                  <a:srgbClr val="002060"/>
                </a:solidFill>
                <a:latin typeface="DM Sans"/>
                <a:cs typeface="Arial"/>
                <a:sym typeface="Calibri"/>
              </a:rPr>
              <a:t>300 </a:t>
            </a:r>
            <a:r>
              <a:rPr lang="en-US" sz="1700" dirty="0" err="1">
                <a:solidFill>
                  <a:srgbClr val="002060"/>
                </a:solidFill>
                <a:latin typeface="DM Sans"/>
                <a:cs typeface="Arial"/>
                <a:sym typeface="Calibri"/>
              </a:rPr>
              <a:t>Keuros</a:t>
            </a:r>
            <a:r>
              <a:rPr lang="en-US" sz="1700" dirty="0">
                <a:solidFill>
                  <a:srgbClr val="002060"/>
                </a:solidFill>
                <a:latin typeface="DM Sans"/>
                <a:cs typeface="Arial"/>
                <a:sym typeface="Calibri"/>
              </a:rPr>
              <a:t> with </a:t>
            </a:r>
            <a:r>
              <a:rPr lang="en-US" sz="1700" dirty="0" err="1">
                <a:solidFill>
                  <a:srgbClr val="002060"/>
                </a:solidFill>
                <a:latin typeface="DM Sans"/>
                <a:cs typeface="Arial"/>
                <a:sym typeface="Calibri"/>
              </a:rPr>
              <a:t>SeedBlink</a:t>
            </a:r>
            <a:r>
              <a:rPr lang="en-US" sz="1700" dirty="0">
                <a:solidFill>
                  <a:srgbClr val="002060"/>
                </a:solidFill>
                <a:latin typeface="DM Sans"/>
                <a:cs typeface="Arial"/>
                <a:sym typeface="Calibri"/>
              </a:rPr>
              <a:t> in category “Community Stars” (in progress).</a:t>
            </a:r>
          </a:p>
          <a:p>
            <a:pPr algn="just"/>
            <a:r>
              <a:rPr lang="en-US" sz="1700" dirty="0">
                <a:solidFill>
                  <a:srgbClr val="002060"/>
                </a:solidFill>
                <a:latin typeface="DM Sans"/>
                <a:cs typeface="Arial"/>
                <a:sym typeface="Calibri"/>
              </a:rPr>
              <a:t>700 </a:t>
            </a:r>
            <a:r>
              <a:rPr lang="en-US" sz="1700" dirty="0" err="1">
                <a:solidFill>
                  <a:srgbClr val="002060"/>
                </a:solidFill>
                <a:latin typeface="DM Sans"/>
                <a:cs typeface="Arial"/>
                <a:sym typeface="Calibri"/>
              </a:rPr>
              <a:t>Keuros</a:t>
            </a:r>
            <a:r>
              <a:rPr lang="en-US" sz="1700" dirty="0">
                <a:solidFill>
                  <a:srgbClr val="002060"/>
                </a:solidFill>
                <a:latin typeface="DM Sans"/>
                <a:cs typeface="Arial"/>
                <a:sym typeface="Calibri"/>
              </a:rPr>
              <a:t> VC-Backed.</a:t>
            </a:r>
          </a:p>
          <a:p>
            <a:pPr marL="0" indent="0" algn="just">
              <a:buNone/>
            </a:pPr>
            <a:endParaRPr lang="en-US" sz="1700" dirty="0">
              <a:solidFill>
                <a:srgbClr val="002060"/>
              </a:solidFill>
              <a:latin typeface="DM Sans"/>
              <a:cs typeface="Arial"/>
              <a:sym typeface="Calibri"/>
            </a:endParaRPr>
          </a:p>
          <a:p>
            <a:pPr marL="0" indent="0" algn="just">
              <a:buNone/>
            </a:pPr>
            <a:r>
              <a:rPr lang="en-US" sz="1700" b="1" dirty="0">
                <a:solidFill>
                  <a:srgbClr val="002060"/>
                </a:solidFill>
                <a:latin typeface="DM Sans"/>
                <a:cs typeface="Arial"/>
                <a:sym typeface="Calibri"/>
              </a:rPr>
              <a:t>The funds raised are 55% dedicated to sales and marketing development (particularly on the Microsoft Azure and </a:t>
            </a:r>
            <a:r>
              <a:rPr lang="en-US" sz="1700" b="1" dirty="0" err="1">
                <a:solidFill>
                  <a:srgbClr val="002060"/>
                </a:solidFill>
                <a:latin typeface="DM Sans"/>
                <a:cs typeface="Arial"/>
                <a:sym typeface="Calibri"/>
              </a:rPr>
              <a:t>UIPath</a:t>
            </a:r>
            <a:r>
              <a:rPr lang="en-US" sz="1700" b="1" dirty="0">
                <a:solidFill>
                  <a:srgbClr val="002060"/>
                </a:solidFill>
                <a:latin typeface="DM Sans"/>
                <a:cs typeface="Arial"/>
                <a:sym typeface="Calibri"/>
              </a:rPr>
              <a:t> marketplaces) and 45% to R&amp;D efforts.</a:t>
            </a:r>
            <a:endParaRPr lang="fr-FR" dirty="0"/>
          </a:p>
        </p:txBody>
      </p:sp>
      <p:pic>
        <p:nvPicPr>
          <p:cNvPr id="7" name="Image 6" descr="Une image contenant Police, texte, Graphique, logo&#10;&#10;Description générée automatiquement">
            <a:extLst>
              <a:ext uri="{FF2B5EF4-FFF2-40B4-BE49-F238E27FC236}">
                <a16:creationId xmlns:a16="http://schemas.microsoft.com/office/drawing/2014/main" id="{E0789B22-6095-9C25-E232-15A1B9067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62" y="131092"/>
            <a:ext cx="1716656" cy="434289"/>
          </a:xfrm>
          <a:prstGeom prst="rect">
            <a:avLst/>
          </a:prstGeom>
        </p:spPr>
      </p:pic>
    </p:spTree>
    <p:extLst>
      <p:ext uri="{BB962C8B-B14F-4D97-AF65-F5344CB8AC3E}">
        <p14:creationId xmlns:p14="http://schemas.microsoft.com/office/powerpoint/2010/main" val="387290668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641671-E97F-F4EE-8890-548C5349173E}"/>
              </a:ext>
            </a:extLst>
          </p:cNvPr>
          <p:cNvSpPr>
            <a:spLocks noGrp="1"/>
          </p:cNvSpPr>
          <p:nvPr>
            <p:ph type="title"/>
          </p:nvPr>
        </p:nvSpPr>
        <p:spPr/>
        <p:txBody>
          <a:bodyPr/>
          <a:lstStyle/>
          <a:p>
            <a:r>
              <a:rPr lang="fr-FR" dirty="0"/>
              <a:t>Thanks!</a:t>
            </a:r>
          </a:p>
        </p:txBody>
      </p:sp>
      <p:sp>
        <p:nvSpPr>
          <p:cNvPr id="6" name="Google Shape;3013;p63">
            <a:extLst>
              <a:ext uri="{FF2B5EF4-FFF2-40B4-BE49-F238E27FC236}">
                <a16:creationId xmlns:a16="http://schemas.microsoft.com/office/drawing/2014/main" id="{79F98048-56FD-10DE-C7EA-F510B12F5EBE}"/>
              </a:ext>
            </a:extLst>
          </p:cNvPr>
          <p:cNvSpPr txBox="1">
            <a:spLocks/>
          </p:cNvSpPr>
          <p:nvPr/>
        </p:nvSpPr>
        <p:spPr>
          <a:xfrm>
            <a:off x="1414732" y="1992702"/>
            <a:ext cx="10049774" cy="3994029"/>
          </a:xfrm>
          <a:prstGeom prst="rect">
            <a:avLst/>
          </a:prstGeom>
        </p:spPr>
        <p:txBody>
          <a:bodyPr spcFirstLastPara="1" vert="horz" wrap="square" lIns="91425" tIns="91425" rIns="91425" bIns="91425" rtlCol="0" anchor="t" anchorCtr="0">
            <a:noAutofit/>
          </a:bodyPr>
          <a:lstStyle>
            <a:lvl1pPr marL="457189" indent="-457189" algn="l" defTabSz="1219170" rtl="0" eaLnBrk="1" latinLnBrk="0" hangingPunct="1">
              <a:spcBef>
                <a:spcPts val="1200"/>
              </a:spcBef>
              <a:buFont typeface="Arial" pitchFamily="34" charset="0"/>
              <a:buChar char="•"/>
              <a:defRPr sz="2800" kern="1200">
                <a:solidFill>
                  <a:schemeClr val="tx1"/>
                </a:solidFill>
                <a:latin typeface="+mn-lt"/>
                <a:ea typeface="+mn-ea"/>
                <a:cs typeface="+mn-cs"/>
              </a:defRPr>
            </a:lvl1pPr>
            <a:lvl2pPr marL="990575" indent="-380990" algn="l" defTabSz="1219170" rtl="0" eaLnBrk="1" latinLnBrk="0" hangingPunct="1">
              <a:spcBef>
                <a:spcPts val="1200"/>
              </a:spcBef>
              <a:buFont typeface="Arial" pitchFamily="34" charset="0"/>
              <a:buChar char="–"/>
              <a:defRPr sz="2400" kern="1200">
                <a:solidFill>
                  <a:schemeClr val="tx1"/>
                </a:solidFill>
                <a:latin typeface="+mn-lt"/>
                <a:ea typeface="+mn-ea"/>
                <a:cs typeface="+mn-cs"/>
              </a:defRPr>
            </a:lvl2pPr>
            <a:lvl3pPr marL="1523962" indent="-304792" algn="l" defTabSz="1219170" rtl="0" eaLnBrk="1" latinLnBrk="0" hangingPunct="1">
              <a:spcBef>
                <a:spcPts val="1200"/>
              </a:spcBef>
              <a:buFont typeface="Arial" pitchFamily="34" charset="0"/>
              <a:buChar char="•"/>
              <a:defRPr sz="2000" kern="1200">
                <a:solidFill>
                  <a:schemeClr val="tx1"/>
                </a:solidFill>
                <a:latin typeface="+mn-lt"/>
                <a:ea typeface="+mn-ea"/>
                <a:cs typeface="+mn-cs"/>
              </a:defRPr>
            </a:lvl3pPr>
            <a:lvl4pPr marL="2133547" indent="-304792" algn="l" defTabSz="1219170" rtl="0" eaLnBrk="1" latinLnBrk="0" hangingPunct="1">
              <a:spcBef>
                <a:spcPts val="1200"/>
              </a:spcBef>
              <a:buFont typeface="Arial" pitchFamily="34" charset="0"/>
              <a:buChar char="–"/>
              <a:defRPr sz="1800" kern="1200">
                <a:solidFill>
                  <a:schemeClr val="tx1"/>
                </a:solidFill>
                <a:latin typeface="+mn-lt"/>
                <a:ea typeface="+mn-ea"/>
                <a:cs typeface="+mn-cs"/>
              </a:defRPr>
            </a:lvl4pPr>
            <a:lvl5pPr marL="2743131" indent="-304792" algn="l" defTabSz="1219170" rtl="0" eaLnBrk="1" latinLnBrk="0" hangingPunct="1">
              <a:spcBef>
                <a:spcPts val="1200"/>
              </a:spcBef>
              <a:buFont typeface="Arial" pitchFamily="34" charset="0"/>
              <a:buChar char="»"/>
              <a:defRPr sz="18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spcBef>
                <a:spcPts val="0"/>
              </a:spcBef>
              <a:buClr>
                <a:schemeClr val="dk1"/>
              </a:buClr>
              <a:buSzPts val="1100"/>
              <a:buFont typeface="Arial"/>
              <a:buNone/>
            </a:pPr>
            <a:endParaRPr lang="en-US" sz="2000" dirty="0"/>
          </a:p>
          <a:p>
            <a:pPr marL="0" indent="0" algn="ctr">
              <a:spcBef>
                <a:spcPts val="0"/>
              </a:spcBef>
              <a:buClr>
                <a:schemeClr val="dk1"/>
              </a:buClr>
              <a:buSzPts val="1100"/>
              <a:buFont typeface="Arial"/>
              <a:buNone/>
            </a:pPr>
            <a:r>
              <a:rPr lang="en-US" b="1" dirty="0">
                <a:solidFill>
                  <a:srgbClr val="002060"/>
                </a:solidFill>
              </a:rPr>
              <a:t>Together, let's shape the future of sensitive data-driven success </a:t>
            </a:r>
          </a:p>
          <a:p>
            <a:pPr marL="0" indent="0" algn="ctr">
              <a:spcBef>
                <a:spcPts val="0"/>
              </a:spcBef>
              <a:buClr>
                <a:schemeClr val="dk1"/>
              </a:buClr>
              <a:buSzPts val="1100"/>
              <a:buFont typeface="Arial"/>
              <a:buNone/>
            </a:pPr>
            <a:endParaRPr lang="en-US" b="1" dirty="0">
              <a:solidFill>
                <a:srgbClr val="002060"/>
              </a:solidFill>
            </a:endParaRPr>
          </a:p>
          <a:p>
            <a:pPr marL="0" indent="0" algn="ctr">
              <a:spcBef>
                <a:spcPts val="0"/>
              </a:spcBef>
              <a:buClr>
                <a:schemeClr val="dk1"/>
              </a:buClr>
              <a:buSzPts val="1100"/>
              <a:buFont typeface="Arial"/>
              <a:buNone/>
            </a:pPr>
            <a:r>
              <a:rPr lang="en-US" b="1" dirty="0">
                <a:solidFill>
                  <a:srgbClr val="002060"/>
                </a:solidFill>
              </a:rPr>
              <a:t>With </a:t>
            </a:r>
            <a:r>
              <a:rPr lang="en-US" b="1" dirty="0" err="1">
                <a:solidFill>
                  <a:srgbClr val="002060"/>
                </a:solidFill>
              </a:rPr>
              <a:t>Dateligens</a:t>
            </a:r>
            <a:r>
              <a:rPr lang="en-US" b="1" dirty="0">
                <a:solidFill>
                  <a:srgbClr val="002060"/>
                </a:solidFill>
              </a:rPr>
              <a:t>, transform possibilities into realities!</a:t>
            </a:r>
          </a:p>
          <a:p>
            <a:pPr marL="0" indent="0">
              <a:spcBef>
                <a:spcPts val="0"/>
              </a:spcBef>
              <a:buClr>
                <a:schemeClr val="dk1"/>
              </a:buClr>
              <a:buSzPts val="1100"/>
              <a:buFont typeface="Arial"/>
              <a:buNone/>
            </a:pPr>
            <a:endParaRPr lang="en-US" dirty="0">
              <a:solidFill>
                <a:srgbClr val="002060"/>
              </a:solidFill>
            </a:endParaRPr>
          </a:p>
          <a:p>
            <a:pPr marL="0" indent="0">
              <a:spcBef>
                <a:spcPts val="0"/>
              </a:spcBef>
              <a:buClr>
                <a:schemeClr val="dk1"/>
              </a:buClr>
              <a:buSzPts val="1100"/>
              <a:buFont typeface="Arial"/>
              <a:buNone/>
            </a:pPr>
            <a:endParaRPr lang="en-US" sz="2400" b="1" dirty="0">
              <a:solidFill>
                <a:srgbClr val="002060"/>
              </a:solidFill>
            </a:endParaRPr>
          </a:p>
          <a:p>
            <a:pPr marL="0" indent="0">
              <a:spcBef>
                <a:spcPts val="0"/>
              </a:spcBef>
              <a:buClr>
                <a:schemeClr val="dk1"/>
              </a:buClr>
              <a:buSzPts val="1100"/>
              <a:buFont typeface="Arial"/>
              <a:buNone/>
            </a:pPr>
            <a:r>
              <a:rPr lang="en-US" sz="2000" b="1" dirty="0">
                <a:solidFill>
                  <a:srgbClr val="002060"/>
                </a:solidFill>
              </a:rPr>
              <a:t>philippe.volto@dateligens.com</a:t>
            </a:r>
          </a:p>
          <a:p>
            <a:pPr marL="0" indent="0">
              <a:spcBef>
                <a:spcPts val="0"/>
              </a:spcBef>
              <a:buClr>
                <a:schemeClr val="dk1"/>
              </a:buClr>
              <a:buSzPts val="1100"/>
              <a:buFont typeface="Arial"/>
              <a:buNone/>
            </a:pPr>
            <a:r>
              <a:rPr lang="en-US" sz="2000" dirty="0">
                <a:solidFill>
                  <a:srgbClr val="002060"/>
                </a:solidFill>
              </a:rPr>
              <a:t>+33 6 81 57 21 33</a:t>
            </a:r>
          </a:p>
          <a:p>
            <a:pPr marL="0" indent="0">
              <a:spcBef>
                <a:spcPts val="0"/>
              </a:spcBef>
              <a:buClr>
                <a:schemeClr val="dk1"/>
              </a:buClr>
              <a:buSzPts val="1100"/>
              <a:buFont typeface="Arial"/>
              <a:buNone/>
            </a:pPr>
            <a:r>
              <a:rPr lang="en-US" sz="2000" dirty="0">
                <a:solidFill>
                  <a:srgbClr val="002060"/>
                </a:solidFill>
              </a:rPr>
              <a:t>+40 790 597 992</a:t>
            </a:r>
          </a:p>
          <a:p>
            <a:pPr marL="0" indent="0">
              <a:spcBef>
                <a:spcPts val="0"/>
              </a:spcBef>
              <a:buClr>
                <a:schemeClr val="dk1"/>
              </a:buClr>
              <a:buSzPts val="1100"/>
              <a:buFont typeface="Arial"/>
              <a:buNone/>
            </a:pPr>
            <a:r>
              <a:rPr lang="en-US" sz="2000" dirty="0">
                <a:solidFill>
                  <a:srgbClr val="002060"/>
                </a:solidFill>
              </a:rPr>
              <a:t>www.dateligens.com</a:t>
            </a:r>
          </a:p>
          <a:p>
            <a:pPr marL="0" indent="0">
              <a:spcBef>
                <a:spcPts val="0"/>
              </a:spcBef>
              <a:buFont typeface="Arial" pitchFamily="34" charset="0"/>
              <a:buNone/>
            </a:pPr>
            <a:endParaRPr lang="en-US" dirty="0"/>
          </a:p>
        </p:txBody>
      </p:sp>
      <p:pic>
        <p:nvPicPr>
          <p:cNvPr id="4" name="Image 3" descr="Une image contenant Police, texte, Graphique, logo&#10;&#10;Description générée automatiquement">
            <a:extLst>
              <a:ext uri="{FF2B5EF4-FFF2-40B4-BE49-F238E27FC236}">
                <a16:creationId xmlns:a16="http://schemas.microsoft.com/office/drawing/2014/main" id="{39B6FCE6-0A45-167E-44EF-FA9F600D6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62" y="131092"/>
            <a:ext cx="1716656" cy="434289"/>
          </a:xfrm>
          <a:prstGeom prst="rect">
            <a:avLst/>
          </a:prstGeom>
        </p:spPr>
      </p:pic>
    </p:spTree>
    <p:extLst>
      <p:ext uri="{BB962C8B-B14F-4D97-AF65-F5344CB8AC3E}">
        <p14:creationId xmlns:p14="http://schemas.microsoft.com/office/powerpoint/2010/main" val="289762669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BF48DA-D8C0-96E5-26E6-84F39D2FBE1F}"/>
              </a:ext>
            </a:extLst>
          </p:cNvPr>
          <p:cNvSpPr>
            <a:spLocks noGrp="1"/>
          </p:cNvSpPr>
          <p:nvPr>
            <p:ph type="title"/>
          </p:nvPr>
        </p:nvSpPr>
        <p:spPr/>
        <p:txBody>
          <a:bodyPr/>
          <a:lstStyle/>
          <a:p>
            <a:r>
              <a:rPr lang="en" dirty="0">
                <a:latin typeface="DM Sans" pitchFamily="2" charset="0"/>
              </a:rPr>
              <a:t>Dateligens Systems founders</a:t>
            </a:r>
            <a:endParaRPr lang="fr-FR" dirty="0">
              <a:latin typeface="DM Sans" pitchFamily="2" charset="0"/>
            </a:endParaRPr>
          </a:p>
        </p:txBody>
      </p:sp>
      <p:sp>
        <p:nvSpPr>
          <p:cNvPr id="7" name="Google Shape;2298;p52">
            <a:extLst>
              <a:ext uri="{FF2B5EF4-FFF2-40B4-BE49-F238E27FC236}">
                <a16:creationId xmlns:a16="http://schemas.microsoft.com/office/drawing/2014/main" id="{A8729C36-F510-9D20-EEC9-C49BF77B2179}"/>
              </a:ext>
            </a:extLst>
          </p:cNvPr>
          <p:cNvSpPr txBox="1">
            <a:spLocks/>
          </p:cNvSpPr>
          <p:nvPr/>
        </p:nvSpPr>
        <p:spPr>
          <a:xfrm>
            <a:off x="-422698" y="2248078"/>
            <a:ext cx="5305604" cy="694200"/>
          </a:xfrm>
          <a:prstGeom prst="rect">
            <a:avLst/>
          </a:prstGeom>
        </p:spPr>
        <p:txBody>
          <a:bodyPr spcFirstLastPara="1" vert="horz" wrap="square" lIns="91425" tIns="91425" rIns="91425" bIns="91425" rtlCol="0" anchor="t" anchorCtr="0">
            <a:noAutofit/>
          </a:bodyPr>
          <a:lstStyle>
            <a:lvl1pPr marL="457189" indent="-457189" algn="l" defTabSz="1219170" rtl="0" eaLnBrk="1" latinLnBrk="0" hangingPunct="1">
              <a:spcBef>
                <a:spcPts val="1200"/>
              </a:spcBef>
              <a:buFont typeface="Arial" pitchFamily="34" charset="0"/>
              <a:buChar char="•"/>
              <a:defRPr sz="2800" kern="1200">
                <a:solidFill>
                  <a:schemeClr val="tx1"/>
                </a:solidFill>
                <a:latin typeface="+mn-lt"/>
                <a:ea typeface="+mn-ea"/>
                <a:cs typeface="+mn-cs"/>
              </a:defRPr>
            </a:lvl1pPr>
            <a:lvl2pPr marL="990575" indent="-380990" algn="l" defTabSz="1219170" rtl="0" eaLnBrk="1" latinLnBrk="0" hangingPunct="1">
              <a:spcBef>
                <a:spcPts val="1200"/>
              </a:spcBef>
              <a:buFont typeface="Arial" pitchFamily="34" charset="0"/>
              <a:buChar char="–"/>
              <a:defRPr sz="2400" kern="1200">
                <a:solidFill>
                  <a:schemeClr val="tx1"/>
                </a:solidFill>
                <a:latin typeface="+mn-lt"/>
                <a:ea typeface="+mn-ea"/>
                <a:cs typeface="+mn-cs"/>
              </a:defRPr>
            </a:lvl2pPr>
            <a:lvl3pPr marL="1523962" indent="-304792" algn="l" defTabSz="1219170" rtl="0" eaLnBrk="1" latinLnBrk="0" hangingPunct="1">
              <a:spcBef>
                <a:spcPts val="1200"/>
              </a:spcBef>
              <a:buFont typeface="Arial" pitchFamily="34" charset="0"/>
              <a:buChar char="•"/>
              <a:defRPr sz="2000" kern="1200">
                <a:solidFill>
                  <a:schemeClr val="tx1"/>
                </a:solidFill>
                <a:latin typeface="+mn-lt"/>
                <a:ea typeface="+mn-ea"/>
                <a:cs typeface="+mn-cs"/>
              </a:defRPr>
            </a:lvl3pPr>
            <a:lvl4pPr marL="2133547" indent="-304792" algn="l" defTabSz="1219170" rtl="0" eaLnBrk="1" latinLnBrk="0" hangingPunct="1">
              <a:spcBef>
                <a:spcPts val="1200"/>
              </a:spcBef>
              <a:buFont typeface="Arial" pitchFamily="34" charset="0"/>
              <a:buChar char="–"/>
              <a:defRPr sz="1800" kern="1200">
                <a:solidFill>
                  <a:schemeClr val="tx1"/>
                </a:solidFill>
                <a:latin typeface="+mn-lt"/>
                <a:ea typeface="+mn-ea"/>
                <a:cs typeface="+mn-cs"/>
              </a:defRPr>
            </a:lvl4pPr>
            <a:lvl5pPr marL="2743131" indent="-304792" algn="l" defTabSz="1219170" rtl="0" eaLnBrk="1" latinLnBrk="0" hangingPunct="1">
              <a:spcBef>
                <a:spcPts val="1200"/>
              </a:spcBef>
              <a:buFont typeface="Arial" pitchFamily="34" charset="0"/>
              <a:buChar char="»"/>
              <a:defRPr sz="18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lgn="r">
              <a:spcBef>
                <a:spcPts val="0"/>
              </a:spcBef>
              <a:buFont typeface="Arial" pitchFamily="34" charset="0"/>
              <a:buNone/>
            </a:pPr>
            <a:r>
              <a:rPr lang="en-US" sz="2000" dirty="0">
                <a:solidFill>
                  <a:srgbClr val="002060"/>
                </a:solidFill>
                <a:latin typeface="DM Sans"/>
                <a:cs typeface="Arial"/>
              </a:rPr>
              <a:t>25 years in IT services </a:t>
            </a:r>
          </a:p>
          <a:p>
            <a:pPr marL="0" indent="0" algn="r">
              <a:spcBef>
                <a:spcPts val="0"/>
              </a:spcBef>
              <a:buNone/>
            </a:pPr>
            <a:r>
              <a:rPr lang="en-US" sz="2000" dirty="0">
                <a:solidFill>
                  <a:srgbClr val="002060"/>
                </a:solidFill>
                <a:latin typeface="DM Sans"/>
                <a:cs typeface="Arial"/>
              </a:rPr>
              <a:t>Team lead for EU cloud automation</a:t>
            </a:r>
          </a:p>
          <a:p>
            <a:pPr marL="0" indent="0" algn="r">
              <a:spcBef>
                <a:spcPts val="0"/>
              </a:spcBef>
              <a:buNone/>
            </a:pPr>
            <a:r>
              <a:rPr lang="en-US" sz="2000" dirty="0">
                <a:solidFill>
                  <a:srgbClr val="002060"/>
                </a:solidFill>
                <a:latin typeface="DM Sans"/>
                <a:cs typeface="Arial"/>
              </a:rPr>
              <a:t>Technical architect for </a:t>
            </a:r>
            <a:r>
              <a:rPr lang="en-US" sz="2000" dirty="0" err="1">
                <a:solidFill>
                  <a:srgbClr val="002060"/>
                </a:solidFill>
                <a:latin typeface="DM Sans"/>
                <a:cs typeface="Arial"/>
              </a:rPr>
              <a:t>french</a:t>
            </a:r>
            <a:r>
              <a:rPr lang="en-US" sz="2000">
                <a:solidFill>
                  <a:srgbClr val="002060"/>
                </a:solidFill>
                <a:latin typeface="DM Sans"/>
                <a:cs typeface="Arial"/>
              </a:rPr>
              <a:t> banks</a:t>
            </a:r>
            <a:endParaRPr lang="en-US" sz="2000" dirty="0">
              <a:solidFill>
                <a:srgbClr val="002060"/>
              </a:solidFill>
              <a:latin typeface="DM Sans"/>
              <a:cs typeface="Arial"/>
            </a:endParaRPr>
          </a:p>
        </p:txBody>
      </p:sp>
      <p:sp>
        <p:nvSpPr>
          <p:cNvPr id="8" name="Google Shape;2299;p52">
            <a:extLst>
              <a:ext uri="{FF2B5EF4-FFF2-40B4-BE49-F238E27FC236}">
                <a16:creationId xmlns:a16="http://schemas.microsoft.com/office/drawing/2014/main" id="{1588DB5C-FD4A-2DB1-5AD7-54728358CEA0}"/>
              </a:ext>
            </a:extLst>
          </p:cNvPr>
          <p:cNvSpPr txBox="1">
            <a:spLocks/>
          </p:cNvSpPr>
          <p:nvPr/>
        </p:nvSpPr>
        <p:spPr>
          <a:xfrm>
            <a:off x="759122" y="1883578"/>
            <a:ext cx="4123582" cy="539700"/>
          </a:xfrm>
          <a:prstGeom prst="rect">
            <a:avLst/>
          </a:prstGeom>
        </p:spPr>
        <p:txBody>
          <a:bodyPr spcFirstLastPara="1" vert="horz" wrap="square" lIns="91425" tIns="91425" rIns="91425" bIns="91425" rtlCol="0" anchor="t" anchorCtr="0">
            <a:noAutofit/>
          </a:bodyPr>
          <a:lstStyle>
            <a:lvl1pPr algn="ctr" defTabSz="1219170" rtl="0" eaLnBrk="1" latinLnBrk="0" hangingPunct="1">
              <a:spcBef>
                <a:spcPct val="0"/>
              </a:spcBef>
              <a:buNone/>
              <a:defRPr sz="4400" kern="1200">
                <a:solidFill>
                  <a:schemeClr val="bg2"/>
                </a:solidFill>
                <a:latin typeface="+mj-lt"/>
                <a:ea typeface="+mj-ea"/>
                <a:cs typeface="+mj-cs"/>
              </a:defRPr>
            </a:lvl1pPr>
          </a:lstStyle>
          <a:p>
            <a:pPr algn="r">
              <a:spcBef>
                <a:spcPts val="0"/>
              </a:spcBef>
            </a:pPr>
            <a:r>
              <a:rPr lang="fr-FR" sz="2800" b="1" dirty="0">
                <a:solidFill>
                  <a:srgbClr val="002060"/>
                </a:solidFill>
                <a:latin typeface="DM Sans" pitchFamily="2" charset="0"/>
                <a:ea typeface="+mn-ea"/>
                <a:cs typeface="+mn-cs"/>
              </a:rPr>
              <a:t>Philippe VOLTO - CEO</a:t>
            </a:r>
          </a:p>
        </p:txBody>
      </p:sp>
      <p:sp>
        <p:nvSpPr>
          <p:cNvPr id="9" name="Google Shape;2300;p52">
            <a:extLst>
              <a:ext uri="{FF2B5EF4-FFF2-40B4-BE49-F238E27FC236}">
                <a16:creationId xmlns:a16="http://schemas.microsoft.com/office/drawing/2014/main" id="{B7519C88-B649-D962-EEA0-894BAB568162}"/>
              </a:ext>
            </a:extLst>
          </p:cNvPr>
          <p:cNvSpPr txBox="1">
            <a:spLocks/>
          </p:cNvSpPr>
          <p:nvPr/>
        </p:nvSpPr>
        <p:spPr>
          <a:xfrm>
            <a:off x="1475117" y="3703932"/>
            <a:ext cx="5877967" cy="1077878"/>
          </a:xfrm>
          <a:prstGeom prst="rect">
            <a:avLst/>
          </a:prstGeom>
        </p:spPr>
        <p:txBody>
          <a:bodyPr spcFirstLastPara="1" vert="horz" wrap="square" lIns="91425" tIns="91425" rIns="91425" bIns="91425" rtlCol="0" anchor="t" anchorCtr="0">
            <a:noAutofit/>
          </a:bodyPr>
          <a:lstStyle>
            <a:lvl1pPr marL="457189" indent="-457189" algn="l" defTabSz="1219170" rtl="0" eaLnBrk="1" latinLnBrk="0" hangingPunct="1">
              <a:spcBef>
                <a:spcPts val="1200"/>
              </a:spcBef>
              <a:buFont typeface="Arial" pitchFamily="34" charset="0"/>
              <a:buChar char="•"/>
              <a:defRPr sz="2800" kern="1200">
                <a:solidFill>
                  <a:schemeClr val="tx1"/>
                </a:solidFill>
                <a:latin typeface="+mn-lt"/>
                <a:ea typeface="+mn-ea"/>
                <a:cs typeface="+mn-cs"/>
              </a:defRPr>
            </a:lvl1pPr>
            <a:lvl2pPr marL="990575" indent="-380990" algn="l" defTabSz="1219170" rtl="0" eaLnBrk="1" latinLnBrk="0" hangingPunct="1">
              <a:spcBef>
                <a:spcPts val="1200"/>
              </a:spcBef>
              <a:buFont typeface="Arial" pitchFamily="34" charset="0"/>
              <a:buChar char="–"/>
              <a:defRPr sz="2400" kern="1200">
                <a:solidFill>
                  <a:schemeClr val="tx1"/>
                </a:solidFill>
                <a:latin typeface="+mn-lt"/>
                <a:ea typeface="+mn-ea"/>
                <a:cs typeface="+mn-cs"/>
              </a:defRPr>
            </a:lvl2pPr>
            <a:lvl3pPr marL="1523962" indent="-304792" algn="l" defTabSz="1219170" rtl="0" eaLnBrk="1" latinLnBrk="0" hangingPunct="1">
              <a:spcBef>
                <a:spcPts val="1200"/>
              </a:spcBef>
              <a:buFont typeface="Arial" pitchFamily="34" charset="0"/>
              <a:buChar char="•"/>
              <a:defRPr sz="2000" kern="1200">
                <a:solidFill>
                  <a:schemeClr val="tx1"/>
                </a:solidFill>
                <a:latin typeface="+mn-lt"/>
                <a:ea typeface="+mn-ea"/>
                <a:cs typeface="+mn-cs"/>
              </a:defRPr>
            </a:lvl3pPr>
            <a:lvl4pPr marL="2133547" indent="-304792" algn="l" defTabSz="1219170" rtl="0" eaLnBrk="1" latinLnBrk="0" hangingPunct="1">
              <a:spcBef>
                <a:spcPts val="1200"/>
              </a:spcBef>
              <a:buFont typeface="Arial" pitchFamily="34" charset="0"/>
              <a:buChar char="–"/>
              <a:defRPr sz="1800" kern="1200">
                <a:solidFill>
                  <a:schemeClr val="tx1"/>
                </a:solidFill>
                <a:latin typeface="+mn-lt"/>
                <a:ea typeface="+mn-ea"/>
                <a:cs typeface="+mn-cs"/>
              </a:defRPr>
            </a:lvl4pPr>
            <a:lvl5pPr marL="2743131" indent="-304792" algn="l" defTabSz="1219170" rtl="0" eaLnBrk="1" latinLnBrk="0" hangingPunct="1">
              <a:spcBef>
                <a:spcPts val="1200"/>
              </a:spcBef>
              <a:buFont typeface="Arial" pitchFamily="34" charset="0"/>
              <a:buChar char="»"/>
              <a:defRPr sz="18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lgn="r">
              <a:spcBef>
                <a:spcPts val="0"/>
              </a:spcBef>
              <a:buClr>
                <a:schemeClr val="dk1"/>
              </a:buClr>
              <a:buSzPts val="1100"/>
              <a:buFont typeface="Arial"/>
              <a:buNone/>
            </a:pPr>
            <a:r>
              <a:rPr lang="en-US" sz="2000" dirty="0">
                <a:solidFill>
                  <a:srgbClr val="002060"/>
                </a:solidFill>
                <a:latin typeface="DM Sans"/>
                <a:cs typeface="Arial"/>
              </a:rPr>
              <a:t>Strategic guidance for innovative products </a:t>
            </a:r>
          </a:p>
          <a:p>
            <a:pPr marL="0" indent="0" algn="r">
              <a:spcBef>
                <a:spcPts val="0"/>
              </a:spcBef>
              <a:buClr>
                <a:schemeClr val="dk1"/>
              </a:buClr>
              <a:buSzPts val="1100"/>
              <a:buFont typeface="Arial"/>
              <a:buNone/>
            </a:pPr>
            <a:r>
              <a:rPr lang="en-US" sz="2000" dirty="0">
                <a:solidFill>
                  <a:srgbClr val="002060"/>
                </a:solidFill>
                <a:latin typeface="DM Sans"/>
                <a:cs typeface="Arial"/>
              </a:rPr>
              <a:t>DAP Product manager</a:t>
            </a:r>
          </a:p>
          <a:p>
            <a:pPr marL="0" indent="0" algn="r">
              <a:spcBef>
                <a:spcPts val="0"/>
              </a:spcBef>
              <a:buClr>
                <a:schemeClr val="dk1"/>
              </a:buClr>
              <a:buSzPts val="1100"/>
              <a:buFont typeface="Arial"/>
              <a:buNone/>
            </a:pPr>
            <a:r>
              <a:rPr lang="en-US" sz="2000" dirty="0">
                <a:solidFill>
                  <a:srgbClr val="002060"/>
                </a:solidFill>
                <a:latin typeface="DM Sans"/>
                <a:cs typeface="Arial"/>
              </a:rPr>
              <a:t>Project manager in industry</a:t>
            </a:r>
          </a:p>
          <a:p>
            <a:pPr marL="0" indent="0" algn="r">
              <a:spcBef>
                <a:spcPts val="1600"/>
              </a:spcBef>
              <a:spcAft>
                <a:spcPts val="1600"/>
              </a:spcAft>
              <a:buFont typeface="Arial" pitchFamily="34" charset="0"/>
              <a:buNone/>
            </a:pPr>
            <a:endParaRPr lang="en-US" sz="1400" dirty="0"/>
          </a:p>
        </p:txBody>
      </p:sp>
      <p:sp>
        <p:nvSpPr>
          <p:cNvPr id="10" name="Google Shape;2301;p52">
            <a:extLst>
              <a:ext uri="{FF2B5EF4-FFF2-40B4-BE49-F238E27FC236}">
                <a16:creationId xmlns:a16="http://schemas.microsoft.com/office/drawing/2014/main" id="{615CB2FC-A1CC-4C0D-3F5D-643C92A3EEA3}"/>
              </a:ext>
            </a:extLst>
          </p:cNvPr>
          <p:cNvSpPr txBox="1">
            <a:spLocks/>
          </p:cNvSpPr>
          <p:nvPr/>
        </p:nvSpPr>
        <p:spPr>
          <a:xfrm>
            <a:off x="1647646" y="3339432"/>
            <a:ext cx="5705236" cy="539700"/>
          </a:xfrm>
          <a:prstGeom prst="rect">
            <a:avLst/>
          </a:prstGeom>
        </p:spPr>
        <p:txBody>
          <a:bodyPr spcFirstLastPara="1" vert="horz" wrap="square" lIns="91425" tIns="91425" rIns="91425" bIns="91425" rtlCol="0" anchor="t" anchorCtr="0">
            <a:noAutofit/>
          </a:bodyPr>
          <a:lstStyle>
            <a:lvl1pPr algn="ctr" defTabSz="1219170" rtl="0" eaLnBrk="1" latinLnBrk="0" hangingPunct="1">
              <a:spcBef>
                <a:spcPct val="0"/>
              </a:spcBef>
              <a:buNone/>
              <a:defRPr sz="4400" kern="1200">
                <a:solidFill>
                  <a:schemeClr val="bg2"/>
                </a:solidFill>
                <a:latin typeface="+mj-lt"/>
                <a:ea typeface="+mj-ea"/>
                <a:cs typeface="+mj-cs"/>
              </a:defRPr>
            </a:lvl1pPr>
          </a:lstStyle>
          <a:p>
            <a:pPr algn="r">
              <a:spcBef>
                <a:spcPts val="0"/>
              </a:spcBef>
            </a:pPr>
            <a:r>
              <a:rPr lang="fr-FR" sz="2800" b="1" dirty="0">
                <a:solidFill>
                  <a:srgbClr val="002060"/>
                </a:solidFill>
                <a:latin typeface="DM Sans" pitchFamily="2" charset="0"/>
                <a:ea typeface="+mn-ea"/>
                <a:cs typeface="+mn-cs"/>
              </a:rPr>
              <a:t>Jean-Michel INVERNIZZI - CSO</a:t>
            </a:r>
          </a:p>
        </p:txBody>
      </p:sp>
      <p:sp>
        <p:nvSpPr>
          <p:cNvPr id="11" name="Google Shape;2303;p52">
            <a:extLst>
              <a:ext uri="{FF2B5EF4-FFF2-40B4-BE49-F238E27FC236}">
                <a16:creationId xmlns:a16="http://schemas.microsoft.com/office/drawing/2014/main" id="{32DB4F6F-166E-0F61-7F2A-0CBBBF3DC2D2}"/>
              </a:ext>
            </a:extLst>
          </p:cNvPr>
          <p:cNvSpPr txBox="1">
            <a:spLocks/>
          </p:cNvSpPr>
          <p:nvPr/>
        </p:nvSpPr>
        <p:spPr>
          <a:xfrm>
            <a:off x="4784430" y="4882816"/>
            <a:ext cx="5153349" cy="539700"/>
          </a:xfrm>
          <a:prstGeom prst="rect">
            <a:avLst/>
          </a:prstGeom>
        </p:spPr>
        <p:txBody>
          <a:bodyPr spcFirstLastPara="1" vert="horz" wrap="square" lIns="91425" tIns="91425" rIns="91425" bIns="91425" rtlCol="0" anchor="t" anchorCtr="0">
            <a:noAutofit/>
          </a:bodyPr>
          <a:lstStyle>
            <a:lvl1pPr algn="ctr" defTabSz="1219170" rtl="0" eaLnBrk="1" latinLnBrk="0" hangingPunct="1">
              <a:spcBef>
                <a:spcPct val="0"/>
              </a:spcBef>
              <a:buNone/>
              <a:defRPr sz="4400" kern="1200">
                <a:solidFill>
                  <a:schemeClr val="bg2"/>
                </a:solidFill>
                <a:latin typeface="+mj-lt"/>
                <a:ea typeface="+mj-ea"/>
                <a:cs typeface="+mj-cs"/>
              </a:defRPr>
            </a:lvl1pPr>
          </a:lstStyle>
          <a:p>
            <a:pPr algn="r">
              <a:spcBef>
                <a:spcPts val="0"/>
              </a:spcBef>
            </a:pPr>
            <a:r>
              <a:rPr lang="fr-FR" sz="2800" b="1" dirty="0">
                <a:solidFill>
                  <a:srgbClr val="002060"/>
                </a:solidFill>
                <a:latin typeface="DM Sans" pitchFamily="2" charset="0"/>
                <a:ea typeface="+mn-ea"/>
                <a:cs typeface="+mn-cs"/>
              </a:rPr>
              <a:t>Georges GEORGOULIS - CTO</a:t>
            </a:r>
          </a:p>
        </p:txBody>
      </p:sp>
      <p:pic>
        <p:nvPicPr>
          <p:cNvPr id="12" name="Image 11" descr="Une image contenant personne, homme, intérieur, sombre&#10;&#10;Description générée automatiquement">
            <a:extLst>
              <a:ext uri="{FF2B5EF4-FFF2-40B4-BE49-F238E27FC236}">
                <a16:creationId xmlns:a16="http://schemas.microsoft.com/office/drawing/2014/main" id="{C10795DE-5DA1-441C-266E-D59D25B007CD}"/>
              </a:ext>
            </a:extLst>
          </p:cNvPr>
          <p:cNvPicPr>
            <a:picLocks noChangeAspect="1"/>
          </p:cNvPicPr>
          <p:nvPr/>
        </p:nvPicPr>
        <p:blipFill>
          <a:blip r:embed="rId2"/>
          <a:stretch>
            <a:fillRect/>
          </a:stretch>
        </p:blipFill>
        <p:spPr>
          <a:xfrm>
            <a:off x="4806397" y="1835763"/>
            <a:ext cx="1490883" cy="1450860"/>
          </a:xfrm>
          <a:prstGeom prst="rect">
            <a:avLst/>
          </a:prstGeom>
        </p:spPr>
      </p:pic>
      <p:pic>
        <p:nvPicPr>
          <p:cNvPr id="13" name="Image 12" descr="Une image contenant personne, homme, intérieur&#10;&#10;Description générée automatiquement">
            <a:extLst>
              <a:ext uri="{FF2B5EF4-FFF2-40B4-BE49-F238E27FC236}">
                <a16:creationId xmlns:a16="http://schemas.microsoft.com/office/drawing/2014/main" id="{246DCFEA-2867-7B96-F2E6-28A61140EA18}"/>
              </a:ext>
            </a:extLst>
          </p:cNvPr>
          <p:cNvPicPr>
            <a:picLocks noChangeAspect="1"/>
          </p:cNvPicPr>
          <p:nvPr/>
        </p:nvPicPr>
        <p:blipFill>
          <a:blip r:embed="rId3"/>
          <a:stretch>
            <a:fillRect/>
          </a:stretch>
        </p:blipFill>
        <p:spPr>
          <a:xfrm>
            <a:off x="9868768" y="4882816"/>
            <a:ext cx="1352739" cy="1381318"/>
          </a:xfrm>
          <a:prstGeom prst="rect">
            <a:avLst/>
          </a:prstGeom>
        </p:spPr>
      </p:pic>
      <p:pic>
        <p:nvPicPr>
          <p:cNvPr id="14" name="Image 13" descr="Une image contenant homme, personne, intérieur, costume&#10;&#10;Description générée automatiquement">
            <a:extLst>
              <a:ext uri="{FF2B5EF4-FFF2-40B4-BE49-F238E27FC236}">
                <a16:creationId xmlns:a16="http://schemas.microsoft.com/office/drawing/2014/main" id="{6270A197-6B22-AD22-8952-7EED1F5C0FB3}"/>
              </a:ext>
            </a:extLst>
          </p:cNvPr>
          <p:cNvPicPr>
            <a:picLocks noChangeAspect="1"/>
          </p:cNvPicPr>
          <p:nvPr/>
        </p:nvPicPr>
        <p:blipFill>
          <a:blip r:embed="rId4"/>
          <a:stretch>
            <a:fillRect/>
          </a:stretch>
        </p:blipFill>
        <p:spPr>
          <a:xfrm>
            <a:off x="7268686" y="3237596"/>
            <a:ext cx="1409487" cy="1419775"/>
          </a:xfrm>
          <a:prstGeom prst="rect">
            <a:avLst/>
          </a:prstGeom>
        </p:spPr>
      </p:pic>
      <p:sp>
        <p:nvSpPr>
          <p:cNvPr id="15" name="Google Shape;2300;p52">
            <a:extLst>
              <a:ext uri="{FF2B5EF4-FFF2-40B4-BE49-F238E27FC236}">
                <a16:creationId xmlns:a16="http://schemas.microsoft.com/office/drawing/2014/main" id="{4CD6DE65-70B5-C3C9-BCB5-F88399FC566C}"/>
              </a:ext>
            </a:extLst>
          </p:cNvPr>
          <p:cNvSpPr txBox="1">
            <a:spLocks/>
          </p:cNvSpPr>
          <p:nvPr/>
        </p:nvSpPr>
        <p:spPr>
          <a:xfrm>
            <a:off x="3873262" y="5279970"/>
            <a:ext cx="6064517" cy="1077878"/>
          </a:xfrm>
          <a:prstGeom prst="rect">
            <a:avLst/>
          </a:prstGeom>
        </p:spPr>
        <p:txBody>
          <a:bodyPr spcFirstLastPara="1" vert="horz" wrap="square" lIns="91425" tIns="91425" rIns="91425" bIns="91425" rtlCol="0" anchor="t" anchorCtr="0">
            <a:noAutofit/>
          </a:bodyPr>
          <a:lstStyle>
            <a:defPPr>
              <a:defRPr lang="en-US"/>
            </a:defPPr>
            <a:lvl1pPr indent="0" algn="r">
              <a:spcBef>
                <a:spcPts val="0"/>
              </a:spcBef>
              <a:buClr>
                <a:schemeClr val="dk1"/>
              </a:buClr>
              <a:buSzPts val="1100"/>
              <a:buFont typeface="Arial"/>
              <a:buNone/>
              <a:defRPr sz="2000">
                <a:latin typeface="DM Sans"/>
                <a:cs typeface="Arial"/>
              </a:defRPr>
            </a:lvl1pPr>
            <a:lvl2pPr marL="990575" indent="-380990">
              <a:spcBef>
                <a:spcPts val="1200"/>
              </a:spcBef>
              <a:buFont typeface="Arial" pitchFamily="34" charset="0"/>
              <a:buChar char="–"/>
            </a:lvl2pPr>
            <a:lvl3pPr marL="1523962" indent="-304792">
              <a:spcBef>
                <a:spcPts val="1200"/>
              </a:spcBef>
              <a:buFont typeface="Arial" pitchFamily="34" charset="0"/>
              <a:buChar char="•"/>
              <a:defRPr sz="2000"/>
            </a:lvl3pPr>
            <a:lvl4pPr marL="2133547" indent="-304792">
              <a:spcBef>
                <a:spcPts val="1200"/>
              </a:spcBef>
              <a:buFont typeface="Arial" pitchFamily="34" charset="0"/>
              <a:buChar char="–"/>
              <a:defRPr sz="1800"/>
            </a:lvl4pPr>
            <a:lvl5pPr marL="2743131" indent="-304792">
              <a:spcBef>
                <a:spcPts val="1200"/>
              </a:spcBef>
              <a:buFont typeface="Arial" pitchFamily="34" charset="0"/>
              <a:buChar char="»"/>
              <a:defRPr sz="1800"/>
            </a:lvl5pPr>
            <a:lvl6pPr marL="3352716" indent="-304792">
              <a:spcBef>
                <a:spcPct val="20000"/>
              </a:spcBef>
              <a:buFont typeface="Arial" pitchFamily="34" charset="0"/>
              <a:buChar char="•"/>
              <a:defRPr sz="2700"/>
            </a:lvl6pPr>
            <a:lvl7pPr marL="3962301" indent="-304792">
              <a:spcBef>
                <a:spcPct val="20000"/>
              </a:spcBef>
              <a:buFont typeface="Arial" pitchFamily="34" charset="0"/>
              <a:buChar char="•"/>
              <a:defRPr sz="2700"/>
            </a:lvl7pPr>
            <a:lvl8pPr marL="4571886" indent="-304792">
              <a:spcBef>
                <a:spcPct val="20000"/>
              </a:spcBef>
              <a:buFont typeface="Arial" pitchFamily="34" charset="0"/>
              <a:buChar char="•"/>
              <a:defRPr sz="2700"/>
            </a:lvl8pPr>
            <a:lvl9pPr marL="5181470" indent="-304792">
              <a:spcBef>
                <a:spcPct val="20000"/>
              </a:spcBef>
              <a:buFont typeface="Arial" pitchFamily="34" charset="0"/>
              <a:buChar char="•"/>
              <a:defRPr sz="2700"/>
            </a:lvl9pPr>
          </a:lstStyle>
          <a:p>
            <a:r>
              <a:rPr lang="en-US" dirty="0">
                <a:solidFill>
                  <a:srgbClr val="002060"/>
                </a:solidFill>
              </a:rPr>
              <a:t>30 years of software experience</a:t>
            </a:r>
          </a:p>
          <a:p>
            <a:r>
              <a:rPr lang="en-US" dirty="0">
                <a:solidFill>
                  <a:srgbClr val="002060"/>
                </a:solidFill>
              </a:rPr>
              <a:t>GDPR data privacy setup for a telecom operator</a:t>
            </a:r>
          </a:p>
          <a:p>
            <a:r>
              <a:rPr lang="en-US" dirty="0">
                <a:solidFill>
                  <a:srgbClr val="002060"/>
                </a:solidFill>
              </a:rPr>
              <a:t>Business consultant for telecom suppliers</a:t>
            </a:r>
          </a:p>
          <a:p>
            <a:endParaRPr lang="en-US" dirty="0"/>
          </a:p>
        </p:txBody>
      </p:sp>
      <p:sp>
        <p:nvSpPr>
          <p:cNvPr id="3" name="Google Shape;2299;p52">
            <a:extLst>
              <a:ext uri="{FF2B5EF4-FFF2-40B4-BE49-F238E27FC236}">
                <a16:creationId xmlns:a16="http://schemas.microsoft.com/office/drawing/2014/main" id="{14EB3576-D9A6-3C7A-02A3-6987E348C826}"/>
              </a:ext>
            </a:extLst>
          </p:cNvPr>
          <p:cNvSpPr txBox="1">
            <a:spLocks/>
          </p:cNvSpPr>
          <p:nvPr/>
        </p:nvSpPr>
        <p:spPr>
          <a:xfrm>
            <a:off x="6905520" y="1815451"/>
            <a:ext cx="5021742" cy="1364726"/>
          </a:xfrm>
          <a:prstGeom prst="rect">
            <a:avLst/>
          </a:prstGeom>
        </p:spPr>
        <p:txBody>
          <a:bodyPr spcFirstLastPara="1" vert="horz" wrap="square" lIns="91425" tIns="91425" rIns="91425" bIns="91425" rtlCol="0" anchor="t" anchorCtr="0">
            <a:noAutofit/>
          </a:bodyPr>
          <a:lstStyle>
            <a:lvl1pPr algn="ctr" defTabSz="1219170" rtl="0" eaLnBrk="1" latinLnBrk="0" hangingPunct="1">
              <a:spcBef>
                <a:spcPct val="0"/>
              </a:spcBef>
              <a:buNone/>
              <a:defRPr sz="4400" kern="1200">
                <a:solidFill>
                  <a:schemeClr val="bg2"/>
                </a:solidFill>
                <a:latin typeface="+mj-lt"/>
                <a:ea typeface="+mj-ea"/>
                <a:cs typeface="+mj-cs"/>
              </a:defRPr>
            </a:lvl1pPr>
          </a:lstStyle>
          <a:p>
            <a:pPr algn="r">
              <a:spcBef>
                <a:spcPts val="0"/>
              </a:spcBef>
            </a:pPr>
            <a:r>
              <a:rPr lang="fr-FR" sz="2800" b="1" dirty="0">
                <a:solidFill>
                  <a:srgbClr val="002060"/>
                </a:solidFill>
                <a:latin typeface="DM Sans" pitchFamily="2" charset="0"/>
                <a:ea typeface="+mn-ea"/>
                <a:cs typeface="+mn-cs"/>
              </a:rPr>
              <a:t>« And a </a:t>
            </a:r>
            <a:r>
              <a:rPr lang="fr-FR" sz="2800" b="1" dirty="0" err="1">
                <a:solidFill>
                  <a:srgbClr val="002060"/>
                </a:solidFill>
                <a:latin typeface="DM Sans" pitchFamily="2" charset="0"/>
                <a:ea typeface="+mn-ea"/>
                <a:cs typeface="+mn-cs"/>
              </a:rPr>
              <a:t>highly</a:t>
            </a:r>
            <a:r>
              <a:rPr lang="fr-FR" sz="2800" b="1" dirty="0">
                <a:solidFill>
                  <a:srgbClr val="002060"/>
                </a:solidFill>
                <a:latin typeface="DM Sans" pitchFamily="2" charset="0"/>
                <a:ea typeface="+mn-ea"/>
                <a:cs typeface="+mn-cs"/>
              </a:rPr>
              <a:t> </a:t>
            </a:r>
            <a:r>
              <a:rPr lang="fr-FR" sz="2800" b="1" dirty="0" err="1">
                <a:solidFill>
                  <a:srgbClr val="002060"/>
                </a:solidFill>
                <a:latin typeface="DM Sans" pitchFamily="2" charset="0"/>
                <a:ea typeface="+mn-ea"/>
                <a:cs typeface="+mn-cs"/>
              </a:rPr>
              <a:t>motivated</a:t>
            </a:r>
            <a:r>
              <a:rPr lang="fr-FR" sz="2800" b="1" dirty="0">
                <a:solidFill>
                  <a:srgbClr val="002060"/>
                </a:solidFill>
                <a:latin typeface="DM Sans" pitchFamily="2" charset="0"/>
                <a:ea typeface="+mn-ea"/>
                <a:cs typeface="+mn-cs"/>
              </a:rPr>
              <a:t> team of 11 people! » </a:t>
            </a:r>
          </a:p>
        </p:txBody>
      </p:sp>
      <p:pic>
        <p:nvPicPr>
          <p:cNvPr id="4" name="Image 3" descr="Une image contenant Police, texte, Graphique, logo&#10;&#10;Description générée automatiquement">
            <a:extLst>
              <a:ext uri="{FF2B5EF4-FFF2-40B4-BE49-F238E27FC236}">
                <a16:creationId xmlns:a16="http://schemas.microsoft.com/office/drawing/2014/main" id="{165D6229-61C0-6EAF-8A24-8A9D1DE26B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762" y="131092"/>
            <a:ext cx="1716656" cy="434289"/>
          </a:xfrm>
          <a:prstGeom prst="rect">
            <a:avLst/>
          </a:prstGeom>
        </p:spPr>
      </p:pic>
    </p:spTree>
    <p:extLst>
      <p:ext uri="{BB962C8B-B14F-4D97-AF65-F5344CB8AC3E}">
        <p14:creationId xmlns:p14="http://schemas.microsoft.com/office/powerpoint/2010/main" val="321494993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641671-E97F-F4EE-8890-548C5349173E}"/>
              </a:ext>
            </a:extLst>
          </p:cNvPr>
          <p:cNvSpPr>
            <a:spLocks noGrp="1"/>
          </p:cNvSpPr>
          <p:nvPr>
            <p:ph type="title"/>
          </p:nvPr>
        </p:nvSpPr>
        <p:spPr/>
        <p:txBody>
          <a:bodyPr/>
          <a:lstStyle/>
          <a:p>
            <a:r>
              <a:rPr lang="fr-FR" dirty="0">
                <a:latin typeface="DM Sans" pitchFamily="2" charset="0"/>
              </a:rPr>
              <a:t>Growing </a:t>
            </a:r>
            <a:r>
              <a:rPr lang="fr-FR" dirty="0" err="1">
                <a:latin typeface="DM Sans" pitchFamily="2" charset="0"/>
              </a:rPr>
              <a:t>problem</a:t>
            </a:r>
            <a:endParaRPr lang="fr-FR" dirty="0">
              <a:latin typeface="DM Sans" pitchFamily="2" charset="0"/>
            </a:endParaRPr>
          </a:p>
        </p:txBody>
      </p:sp>
      <p:sp>
        <p:nvSpPr>
          <p:cNvPr id="3" name="Espace réservé du contenu 2">
            <a:extLst>
              <a:ext uri="{FF2B5EF4-FFF2-40B4-BE49-F238E27FC236}">
                <a16:creationId xmlns:a16="http://schemas.microsoft.com/office/drawing/2014/main" id="{4158AA91-E675-AA6E-A7DE-FB96548FC8CF}"/>
              </a:ext>
            </a:extLst>
          </p:cNvPr>
          <p:cNvSpPr>
            <a:spLocks noGrp="1"/>
          </p:cNvSpPr>
          <p:nvPr>
            <p:ph idx="1"/>
          </p:nvPr>
        </p:nvSpPr>
        <p:spPr>
          <a:xfrm>
            <a:off x="837406" y="1825199"/>
            <a:ext cx="10515600" cy="5031435"/>
          </a:xfrm>
        </p:spPr>
        <p:txBody>
          <a:bodyPr>
            <a:normAutofit/>
          </a:bodyPr>
          <a:lstStyle/>
          <a:p>
            <a:pPr marL="0" indent="0" algn="ctr">
              <a:spcBef>
                <a:spcPts val="0"/>
              </a:spcBef>
              <a:buClr>
                <a:schemeClr val="dk1"/>
              </a:buClr>
              <a:buSzPts val="2100"/>
              <a:buNone/>
            </a:pPr>
            <a:endParaRPr lang="en-US" sz="3600" b="1" dirty="0">
              <a:solidFill>
                <a:srgbClr val="002060"/>
              </a:solidFill>
              <a:latin typeface="DM Sans" pitchFamily="2" charset="0"/>
            </a:endParaRPr>
          </a:p>
          <a:p>
            <a:pPr marL="0" indent="0" algn="ctr">
              <a:spcBef>
                <a:spcPts val="0"/>
              </a:spcBef>
              <a:buClr>
                <a:schemeClr val="dk1"/>
              </a:buClr>
              <a:buSzPts val="2100"/>
              <a:buNone/>
            </a:pPr>
            <a:endParaRPr lang="en-US" sz="3600" b="1" dirty="0">
              <a:solidFill>
                <a:srgbClr val="002060"/>
              </a:solidFill>
              <a:latin typeface="DM Sans" pitchFamily="2" charset="0"/>
            </a:endParaRPr>
          </a:p>
          <a:p>
            <a:pPr marL="0" indent="0" algn="ctr">
              <a:spcBef>
                <a:spcPts val="0"/>
              </a:spcBef>
              <a:buClr>
                <a:schemeClr val="dk1"/>
              </a:buClr>
              <a:buSzPts val="2100"/>
              <a:buNone/>
            </a:pPr>
            <a:r>
              <a:rPr lang="en-US" sz="3600" b="1" dirty="0">
                <a:solidFill>
                  <a:srgbClr val="002060"/>
                </a:solidFill>
                <a:latin typeface="DM Sans" pitchFamily="2" charset="0"/>
              </a:rPr>
              <a:t>How can we harmonize the imperative of safeguarding increasingly vast volumes of sensitive big data with the imperative of leveraging these data in a more lucrative manner?</a:t>
            </a:r>
            <a:endParaRPr lang="fr-FR" dirty="0"/>
          </a:p>
        </p:txBody>
      </p:sp>
      <p:pic>
        <p:nvPicPr>
          <p:cNvPr id="5" name="Image 4" descr="Une image contenant Police, texte, Graphique, logo&#10;&#10;Description générée automatiquement">
            <a:extLst>
              <a:ext uri="{FF2B5EF4-FFF2-40B4-BE49-F238E27FC236}">
                <a16:creationId xmlns:a16="http://schemas.microsoft.com/office/drawing/2014/main" id="{A160EB4D-BAF5-7101-E770-4A807DBDB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62" y="131092"/>
            <a:ext cx="1716656" cy="434289"/>
          </a:xfrm>
          <a:prstGeom prst="rect">
            <a:avLst/>
          </a:prstGeom>
        </p:spPr>
      </p:pic>
    </p:spTree>
    <p:extLst>
      <p:ext uri="{BB962C8B-B14F-4D97-AF65-F5344CB8AC3E}">
        <p14:creationId xmlns:p14="http://schemas.microsoft.com/office/powerpoint/2010/main" val="5647075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BF48DA-D8C0-96E5-26E6-84F39D2FBE1F}"/>
              </a:ext>
            </a:extLst>
          </p:cNvPr>
          <p:cNvSpPr>
            <a:spLocks noGrp="1"/>
          </p:cNvSpPr>
          <p:nvPr>
            <p:ph type="title"/>
          </p:nvPr>
        </p:nvSpPr>
        <p:spPr/>
        <p:txBody>
          <a:bodyPr/>
          <a:lstStyle/>
          <a:p>
            <a:r>
              <a:rPr lang="en" dirty="0">
                <a:latin typeface="DM Sans" pitchFamily="2" charset="0"/>
              </a:rPr>
              <a:t>Our solution is DAP</a:t>
            </a:r>
            <a:endParaRPr lang="fr-FR" dirty="0">
              <a:latin typeface="DM Sans" pitchFamily="2" charset="0"/>
            </a:endParaRPr>
          </a:p>
        </p:txBody>
      </p:sp>
      <p:pic>
        <p:nvPicPr>
          <p:cNvPr id="4" name="Image 3" descr="Une image contenant Police, texte, Graphique, logo&#10;&#10;Description générée automatiquement">
            <a:extLst>
              <a:ext uri="{FF2B5EF4-FFF2-40B4-BE49-F238E27FC236}">
                <a16:creationId xmlns:a16="http://schemas.microsoft.com/office/drawing/2014/main" id="{165D6229-61C0-6EAF-8A24-8A9D1DE26B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62" y="131092"/>
            <a:ext cx="1716656" cy="434289"/>
          </a:xfrm>
          <a:prstGeom prst="rect">
            <a:avLst/>
          </a:prstGeom>
        </p:spPr>
      </p:pic>
    </p:spTree>
    <p:extLst>
      <p:ext uri="{BB962C8B-B14F-4D97-AF65-F5344CB8AC3E}">
        <p14:creationId xmlns:p14="http://schemas.microsoft.com/office/powerpoint/2010/main" val="366026622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641671-E97F-F4EE-8890-548C5349173E}"/>
              </a:ext>
            </a:extLst>
          </p:cNvPr>
          <p:cNvSpPr>
            <a:spLocks noGrp="1"/>
          </p:cNvSpPr>
          <p:nvPr>
            <p:ph type="title"/>
          </p:nvPr>
        </p:nvSpPr>
        <p:spPr/>
        <p:txBody>
          <a:bodyPr/>
          <a:lstStyle/>
          <a:p>
            <a:r>
              <a:rPr lang="fr-FR" dirty="0">
                <a:latin typeface="DM Sans" pitchFamily="2" charset="0"/>
              </a:rPr>
              <a:t>DAP </a:t>
            </a:r>
            <a:r>
              <a:rPr lang="fr-FR" dirty="0" err="1">
                <a:latin typeface="DM Sans" pitchFamily="2" charset="0"/>
              </a:rPr>
              <a:t>is</a:t>
            </a:r>
            <a:r>
              <a:rPr lang="fr-FR" dirty="0">
                <a:latin typeface="DM Sans" pitchFamily="2" charset="0"/>
              </a:rPr>
              <a:t> a software platform </a:t>
            </a:r>
          </a:p>
        </p:txBody>
      </p:sp>
      <p:sp>
        <p:nvSpPr>
          <p:cNvPr id="3" name="Espace réservé du contenu 2">
            <a:extLst>
              <a:ext uri="{FF2B5EF4-FFF2-40B4-BE49-F238E27FC236}">
                <a16:creationId xmlns:a16="http://schemas.microsoft.com/office/drawing/2014/main" id="{4158AA91-E675-AA6E-A7DE-FB96548FC8CF}"/>
              </a:ext>
            </a:extLst>
          </p:cNvPr>
          <p:cNvSpPr>
            <a:spLocks noGrp="1"/>
          </p:cNvSpPr>
          <p:nvPr>
            <p:ph idx="1"/>
          </p:nvPr>
        </p:nvSpPr>
        <p:spPr>
          <a:xfrm>
            <a:off x="837406" y="1825199"/>
            <a:ext cx="7183820" cy="5031435"/>
          </a:xfrm>
        </p:spPr>
        <p:txBody>
          <a:bodyPr>
            <a:normAutofit fontScale="62500" lnSpcReduction="20000"/>
          </a:bodyPr>
          <a:lstStyle/>
          <a:p>
            <a:pPr marL="0" indent="0">
              <a:spcBef>
                <a:spcPts val="0"/>
              </a:spcBef>
              <a:buClr>
                <a:schemeClr val="dk1"/>
              </a:buClr>
              <a:buSzPts val="2100"/>
              <a:buNone/>
            </a:pPr>
            <a:endParaRPr lang="en-US" sz="3600" b="1" dirty="0">
              <a:latin typeface="DM Sans" pitchFamily="2" charset="0"/>
            </a:endParaRPr>
          </a:p>
          <a:p>
            <a:pPr marL="0" indent="0">
              <a:spcBef>
                <a:spcPts val="0"/>
              </a:spcBef>
              <a:buClr>
                <a:schemeClr val="dk1"/>
              </a:buClr>
              <a:buSzPts val="2100"/>
              <a:buNone/>
            </a:pPr>
            <a:endParaRPr lang="en-US" sz="3500" dirty="0">
              <a:latin typeface="DM Sans"/>
              <a:cs typeface="Arial"/>
            </a:endParaRPr>
          </a:p>
          <a:p>
            <a:pPr marL="0" indent="0">
              <a:spcBef>
                <a:spcPts val="0"/>
              </a:spcBef>
              <a:buClr>
                <a:schemeClr val="dk1"/>
              </a:buClr>
              <a:buSzPts val="2100"/>
              <a:buNone/>
            </a:pPr>
            <a:r>
              <a:rPr lang="en-US" sz="3500" dirty="0">
                <a:solidFill>
                  <a:srgbClr val="002060"/>
                </a:solidFill>
                <a:latin typeface="DM Sans"/>
                <a:cs typeface="Arial"/>
              </a:rPr>
              <a:t>DAP is a Dynamic Big Data Security platform for Massive Data anonymization / pseudonymization / k-anonymization / encryption for </a:t>
            </a:r>
            <a:r>
              <a:rPr lang="en-US" sz="3500" b="1" dirty="0">
                <a:solidFill>
                  <a:srgbClr val="002060"/>
                </a:solidFill>
                <a:latin typeface="DM Sans"/>
                <a:cs typeface="Arial"/>
              </a:rPr>
              <a:t>B2B (SME and Corporates) customers.</a:t>
            </a:r>
          </a:p>
          <a:p>
            <a:pPr marL="0" indent="0">
              <a:spcBef>
                <a:spcPts val="0"/>
              </a:spcBef>
              <a:buClr>
                <a:schemeClr val="dk1"/>
              </a:buClr>
              <a:buSzPts val="2100"/>
              <a:buNone/>
            </a:pPr>
            <a:endParaRPr lang="en-US" sz="3500" b="1" dirty="0">
              <a:solidFill>
                <a:srgbClr val="002060"/>
              </a:solidFill>
              <a:latin typeface="DM Sans"/>
              <a:cs typeface="Arial"/>
            </a:endParaRPr>
          </a:p>
          <a:p>
            <a:pPr marL="0" indent="0">
              <a:spcBef>
                <a:spcPts val="0"/>
              </a:spcBef>
              <a:buClr>
                <a:schemeClr val="dk1"/>
              </a:buClr>
              <a:buSzPts val="2100"/>
              <a:buNone/>
            </a:pPr>
            <a:r>
              <a:rPr lang="en-US" sz="3500" dirty="0">
                <a:solidFill>
                  <a:srgbClr val="002060"/>
                </a:solidFill>
                <a:latin typeface="DM Sans"/>
                <a:cs typeface="Arial"/>
              </a:rPr>
              <a:t>It can be installed </a:t>
            </a:r>
            <a:r>
              <a:rPr lang="en-US" sz="3500" b="1" dirty="0">
                <a:solidFill>
                  <a:srgbClr val="002060"/>
                </a:solidFill>
                <a:latin typeface="DM Sans"/>
                <a:cs typeface="Arial"/>
              </a:rPr>
              <a:t>On-Premises</a:t>
            </a:r>
            <a:r>
              <a:rPr lang="en-US" sz="3500" dirty="0">
                <a:solidFill>
                  <a:srgbClr val="002060"/>
                </a:solidFill>
                <a:latin typeface="DM Sans"/>
                <a:cs typeface="Arial"/>
              </a:rPr>
              <a:t> or in </a:t>
            </a:r>
            <a:r>
              <a:rPr lang="en-US" sz="3500" b="1" dirty="0">
                <a:solidFill>
                  <a:srgbClr val="002060"/>
                </a:solidFill>
                <a:latin typeface="DM Sans"/>
                <a:cs typeface="Arial"/>
              </a:rPr>
              <a:t>SaaS</a:t>
            </a:r>
            <a:r>
              <a:rPr lang="en-US" sz="3500" dirty="0">
                <a:solidFill>
                  <a:srgbClr val="002060"/>
                </a:solidFill>
                <a:latin typeface="DM Sans"/>
                <a:cs typeface="Arial"/>
              </a:rPr>
              <a:t> mode (Cloud) with strong innovations.</a:t>
            </a:r>
          </a:p>
          <a:p>
            <a:pPr marL="0" indent="0">
              <a:spcBef>
                <a:spcPts val="0"/>
              </a:spcBef>
              <a:buClr>
                <a:schemeClr val="dk1"/>
              </a:buClr>
              <a:buSzPts val="2100"/>
              <a:buNone/>
            </a:pPr>
            <a:endParaRPr lang="en-US" sz="3500" dirty="0">
              <a:solidFill>
                <a:srgbClr val="002060"/>
              </a:solidFill>
              <a:latin typeface="DM Sans"/>
              <a:cs typeface="Arial"/>
            </a:endParaRPr>
          </a:p>
          <a:p>
            <a:pPr marL="0" indent="0">
              <a:spcBef>
                <a:spcPts val="0"/>
              </a:spcBef>
              <a:buClr>
                <a:schemeClr val="dk1"/>
              </a:buClr>
              <a:buSzPts val="2100"/>
              <a:buNone/>
            </a:pPr>
            <a:r>
              <a:rPr lang="en-US" sz="3500" dirty="0">
                <a:solidFill>
                  <a:srgbClr val="002060"/>
                </a:solidFill>
                <a:latin typeface="DM Sans"/>
                <a:cs typeface="Arial"/>
              </a:rPr>
              <a:t>Unlike many software programs used for encrypting </a:t>
            </a:r>
            <a:r>
              <a:rPr lang="en-US" sz="3500" b="1" dirty="0">
                <a:solidFill>
                  <a:srgbClr val="002060"/>
                </a:solidFill>
                <a:latin typeface="DM Sans"/>
                <a:cs typeface="Arial"/>
              </a:rPr>
              <a:t>all data</a:t>
            </a:r>
            <a:r>
              <a:rPr lang="en-US" sz="3500" dirty="0">
                <a:solidFill>
                  <a:srgbClr val="002060"/>
                </a:solidFill>
                <a:latin typeface="DM Sans"/>
                <a:cs typeface="Arial"/>
              </a:rPr>
              <a:t>, from a document, a file or a directory, that are stored on a hard drive or in the Cloud (Data At Rest), DAP secures also </a:t>
            </a:r>
            <a:r>
              <a:rPr lang="en-US" sz="3500" b="1" dirty="0">
                <a:solidFill>
                  <a:srgbClr val="002060"/>
                </a:solidFill>
                <a:latin typeface="DM Sans"/>
                <a:cs typeface="Arial"/>
              </a:rPr>
              <a:t>sensitive data </a:t>
            </a:r>
            <a:r>
              <a:rPr lang="en-US" sz="3500" dirty="0">
                <a:solidFill>
                  <a:srgbClr val="002060"/>
                </a:solidFill>
                <a:latin typeface="DM Sans"/>
                <a:cs typeface="Arial"/>
              </a:rPr>
              <a:t>in Big data </a:t>
            </a:r>
            <a:r>
              <a:rPr lang="en-US" sz="3500" b="1" dirty="0">
                <a:solidFill>
                  <a:srgbClr val="002060"/>
                </a:solidFill>
                <a:latin typeface="DM Sans"/>
                <a:cs typeface="Arial"/>
              </a:rPr>
              <a:t>flows (Data In Motion), </a:t>
            </a:r>
            <a:r>
              <a:rPr lang="en-US" sz="3500" dirty="0">
                <a:solidFill>
                  <a:srgbClr val="002060"/>
                </a:solidFill>
                <a:latin typeface="DM Sans"/>
                <a:cs typeface="Arial"/>
              </a:rPr>
              <a:t>while allowing the normal use of non-sensitive data, in their initial form, by the users without impacting their business processes.</a:t>
            </a:r>
          </a:p>
          <a:p>
            <a:pPr>
              <a:spcBef>
                <a:spcPts val="0"/>
              </a:spcBef>
              <a:buClr>
                <a:schemeClr val="dk1"/>
              </a:buClr>
              <a:buSzPts val="2100"/>
            </a:pPr>
            <a:endParaRPr lang="en-US" sz="3500" dirty="0">
              <a:solidFill>
                <a:srgbClr val="002060"/>
              </a:solidFill>
              <a:latin typeface="DM Sans"/>
              <a:cs typeface="Arial"/>
            </a:endParaRPr>
          </a:p>
        </p:txBody>
      </p:sp>
      <p:pic>
        <p:nvPicPr>
          <p:cNvPr id="4" name="Image 3">
            <a:extLst>
              <a:ext uri="{FF2B5EF4-FFF2-40B4-BE49-F238E27FC236}">
                <a16:creationId xmlns:a16="http://schemas.microsoft.com/office/drawing/2014/main" id="{DEF29879-E8C9-05A1-7ABB-4BB38C79C999}"/>
              </a:ext>
            </a:extLst>
          </p:cNvPr>
          <p:cNvPicPr>
            <a:picLocks noChangeAspect="1"/>
          </p:cNvPicPr>
          <p:nvPr/>
        </p:nvPicPr>
        <p:blipFill>
          <a:blip r:embed="rId2"/>
          <a:stretch>
            <a:fillRect/>
          </a:stretch>
        </p:blipFill>
        <p:spPr>
          <a:xfrm>
            <a:off x="8021226" y="2885937"/>
            <a:ext cx="3700793" cy="2624027"/>
          </a:xfrm>
          <a:prstGeom prst="rect">
            <a:avLst/>
          </a:prstGeom>
          <a:solidFill>
            <a:srgbClr val="FFFFFF">
              <a:shade val="85000"/>
            </a:srgbClr>
          </a:solidFill>
          <a:ln w="190500" cap="rnd">
            <a:solidFill>
              <a:srgbClr val="FFFFFF"/>
            </a:solidFill>
          </a:ln>
          <a:effectLst>
            <a:outerShdw blurRad="50800" dist="38100" dir="2700000" algn="tl" rotWithShape="0">
              <a:prstClr val="black">
                <a:alpha val="40000"/>
              </a:prst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6" name="Image 5" descr="Une image contenant Police, texte, Graphique, logo&#10;&#10;Description générée automatiquement">
            <a:extLst>
              <a:ext uri="{FF2B5EF4-FFF2-40B4-BE49-F238E27FC236}">
                <a16:creationId xmlns:a16="http://schemas.microsoft.com/office/drawing/2014/main" id="{853DAADD-33B9-01DE-8A8B-987166973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62" y="131092"/>
            <a:ext cx="1716656" cy="434289"/>
          </a:xfrm>
          <a:prstGeom prst="rect">
            <a:avLst/>
          </a:prstGeom>
        </p:spPr>
      </p:pic>
    </p:spTree>
    <p:extLst>
      <p:ext uri="{BB962C8B-B14F-4D97-AF65-F5344CB8AC3E}">
        <p14:creationId xmlns:p14="http://schemas.microsoft.com/office/powerpoint/2010/main" val="242199638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F0D124-C0A7-B366-6604-14DEF1F99CCC}"/>
              </a:ext>
            </a:extLst>
          </p:cNvPr>
          <p:cNvSpPr>
            <a:spLocks noGrp="1"/>
          </p:cNvSpPr>
          <p:nvPr>
            <p:ph type="title"/>
          </p:nvPr>
        </p:nvSpPr>
        <p:spPr/>
        <p:txBody>
          <a:bodyPr/>
          <a:lstStyle/>
          <a:p>
            <a:r>
              <a:rPr lang="fr-FR" dirty="0" err="1"/>
              <a:t>Technical</a:t>
            </a:r>
            <a:r>
              <a:rPr lang="fr-FR" dirty="0"/>
              <a:t> </a:t>
            </a:r>
            <a:r>
              <a:rPr lang="fr-FR" dirty="0" err="1"/>
              <a:t>overview</a:t>
            </a:r>
            <a:endParaRPr lang="fr-FR" dirty="0"/>
          </a:p>
        </p:txBody>
      </p:sp>
      <p:sp>
        <p:nvSpPr>
          <p:cNvPr id="3" name="Espace réservé du contenu 2">
            <a:extLst>
              <a:ext uri="{FF2B5EF4-FFF2-40B4-BE49-F238E27FC236}">
                <a16:creationId xmlns:a16="http://schemas.microsoft.com/office/drawing/2014/main" id="{B5E02FD7-0984-09AE-3532-EB51205A552B}"/>
              </a:ext>
            </a:extLst>
          </p:cNvPr>
          <p:cNvSpPr>
            <a:spLocks noGrp="1"/>
          </p:cNvSpPr>
          <p:nvPr>
            <p:ph idx="1"/>
          </p:nvPr>
        </p:nvSpPr>
        <p:spPr/>
        <p:txBody>
          <a:bodyPr>
            <a:normAutofit fontScale="70000" lnSpcReduction="20000"/>
          </a:bodyPr>
          <a:lstStyle/>
          <a:p>
            <a:pPr marL="0" marR="0" lvl="0" indent="0" algn="just" rtl="0">
              <a:lnSpc>
                <a:spcPct val="107000"/>
              </a:lnSpc>
              <a:spcBef>
                <a:spcPts val="800"/>
              </a:spcBef>
              <a:spcAft>
                <a:spcPts val="0"/>
              </a:spcAft>
              <a:buClr>
                <a:srgbClr val="002060"/>
              </a:buClr>
              <a:buSzPct val="100000"/>
              <a:buNone/>
            </a:pPr>
            <a:r>
              <a:rPr lang="en-US" sz="2800" b="1" dirty="0">
                <a:solidFill>
                  <a:srgbClr val="002060"/>
                </a:solidFill>
                <a:latin typeface="DM Sans" pitchFamily="2" charset="0"/>
                <a:ea typeface="Calibri"/>
                <a:cs typeface="Calibri"/>
                <a:sym typeface="Calibri"/>
              </a:rPr>
              <a:t>Measured processing speed: </a:t>
            </a:r>
            <a:r>
              <a:rPr lang="en-US" sz="2800" dirty="0">
                <a:solidFill>
                  <a:srgbClr val="002060"/>
                </a:solidFill>
                <a:latin typeface="DM Sans" pitchFamily="2" charset="0"/>
                <a:ea typeface="Calibri"/>
                <a:cs typeface="Calibri"/>
                <a:sym typeface="Calibri"/>
              </a:rPr>
              <a:t>100 </a:t>
            </a:r>
            <a:r>
              <a:rPr lang="en-US" sz="2800" dirty="0" err="1">
                <a:solidFill>
                  <a:srgbClr val="002060"/>
                </a:solidFill>
                <a:latin typeface="DM Sans" pitchFamily="2" charset="0"/>
                <a:ea typeface="Calibri"/>
                <a:cs typeface="Calibri"/>
                <a:sym typeface="Calibri"/>
              </a:rPr>
              <a:t>GBytes</a:t>
            </a:r>
            <a:r>
              <a:rPr lang="en-US" sz="2800" dirty="0">
                <a:solidFill>
                  <a:srgbClr val="002060"/>
                </a:solidFill>
                <a:latin typeface="DM Sans" pitchFamily="2" charset="0"/>
                <a:ea typeface="Calibri"/>
                <a:cs typeface="Calibri"/>
                <a:sym typeface="Calibri"/>
              </a:rPr>
              <a:t>/Hour on a EU Top 10 bank VMware private cloud (stored encrypted data), 250 </a:t>
            </a:r>
            <a:r>
              <a:rPr lang="en-US" sz="2800" dirty="0" err="1">
                <a:solidFill>
                  <a:srgbClr val="002060"/>
                </a:solidFill>
                <a:latin typeface="DM Sans" pitchFamily="2" charset="0"/>
                <a:ea typeface="Calibri"/>
                <a:cs typeface="Calibri"/>
                <a:sym typeface="Calibri"/>
              </a:rPr>
              <a:t>GBytes</a:t>
            </a:r>
            <a:r>
              <a:rPr lang="en-US" sz="2800" dirty="0">
                <a:solidFill>
                  <a:srgbClr val="002060"/>
                </a:solidFill>
                <a:latin typeface="DM Sans" pitchFamily="2" charset="0"/>
                <a:ea typeface="Calibri"/>
                <a:cs typeface="Calibri"/>
                <a:sym typeface="Calibri"/>
              </a:rPr>
              <a:t>/Hour on AWS EMR.</a:t>
            </a:r>
            <a:endParaRPr lang="en-US" dirty="0">
              <a:latin typeface="DM Sans" pitchFamily="2" charset="0"/>
            </a:endParaRPr>
          </a:p>
          <a:p>
            <a:pPr marL="0" marR="0" lvl="0" indent="0" algn="just" rtl="0">
              <a:lnSpc>
                <a:spcPct val="107000"/>
              </a:lnSpc>
              <a:spcBef>
                <a:spcPts val="800"/>
              </a:spcBef>
              <a:spcAft>
                <a:spcPts val="0"/>
              </a:spcAft>
              <a:buNone/>
            </a:pPr>
            <a:endParaRPr lang="en-US" sz="2800" dirty="0">
              <a:solidFill>
                <a:srgbClr val="002060"/>
              </a:solidFill>
              <a:latin typeface="DM Sans" pitchFamily="2" charset="0"/>
              <a:ea typeface="Calibri"/>
              <a:cs typeface="Calibri"/>
              <a:sym typeface="Calibri"/>
            </a:endParaRPr>
          </a:p>
          <a:p>
            <a:pPr marL="0" marR="0" lvl="0" indent="0" algn="just" rtl="0">
              <a:lnSpc>
                <a:spcPct val="107000"/>
              </a:lnSpc>
              <a:spcBef>
                <a:spcPts val="800"/>
              </a:spcBef>
              <a:spcAft>
                <a:spcPts val="0"/>
              </a:spcAft>
              <a:buClr>
                <a:srgbClr val="002060"/>
              </a:buClr>
              <a:buSzPct val="100000"/>
              <a:buNone/>
            </a:pPr>
            <a:r>
              <a:rPr lang="en-US" sz="2800" b="1" dirty="0">
                <a:solidFill>
                  <a:srgbClr val="002060"/>
                </a:solidFill>
                <a:latin typeface="DM Sans" pitchFamily="2" charset="0"/>
                <a:ea typeface="Calibri"/>
                <a:cs typeface="Calibri"/>
                <a:sym typeface="Calibri"/>
              </a:rPr>
              <a:t>Compliance </a:t>
            </a:r>
            <a:r>
              <a:rPr lang="en-US" sz="2900" b="1" dirty="0">
                <a:solidFill>
                  <a:srgbClr val="002060"/>
                </a:solidFill>
                <a:latin typeface="DM Sans" pitchFamily="2" charset="0"/>
                <a:ea typeface="Calibri"/>
                <a:cs typeface="Calibri"/>
                <a:sym typeface="Calibri"/>
              </a:rPr>
              <a:t>statements: </a:t>
            </a:r>
            <a:r>
              <a:rPr lang="en-US" sz="2800" dirty="0">
                <a:solidFill>
                  <a:srgbClr val="002060"/>
                </a:solidFill>
                <a:latin typeface="DM Sans" pitchFamily="2" charset="0"/>
                <a:ea typeface="Calibri"/>
                <a:cs typeface="Calibri"/>
                <a:sym typeface="Calibri"/>
              </a:rPr>
              <a:t>DAP is totally adhering to relevant data protection regulations and industry-specifics standards. This includes compliance with regulations such as the GDPR (General Data Protection Regulation), CCPA (California Consumer Privacy Act), or other applicable data protection laws. DAP has passed the PIA of a major French bank (DPO Privacy Impact Assessment).</a:t>
            </a:r>
            <a:endParaRPr lang="en-US" dirty="0">
              <a:latin typeface="DM Sans" pitchFamily="2" charset="0"/>
            </a:endParaRPr>
          </a:p>
          <a:p>
            <a:pPr marL="0" marR="0" lvl="0" indent="152717" algn="just" rtl="0">
              <a:lnSpc>
                <a:spcPct val="107000"/>
              </a:lnSpc>
              <a:spcBef>
                <a:spcPts val="800"/>
              </a:spcBef>
              <a:spcAft>
                <a:spcPts val="0"/>
              </a:spcAft>
              <a:buClr>
                <a:schemeClr val="dk1"/>
              </a:buClr>
              <a:buSzPct val="100000"/>
              <a:buFont typeface="Arial"/>
              <a:buNone/>
            </a:pPr>
            <a:endParaRPr lang="en-US" sz="2800" dirty="0">
              <a:solidFill>
                <a:srgbClr val="002060"/>
              </a:solidFill>
              <a:latin typeface="DM Sans" pitchFamily="2" charset="0"/>
              <a:ea typeface="Calibri"/>
              <a:cs typeface="Calibri"/>
              <a:sym typeface="Calibri"/>
            </a:endParaRPr>
          </a:p>
          <a:p>
            <a:pPr marL="0" marR="0" lvl="0" indent="0" algn="just" rtl="0">
              <a:lnSpc>
                <a:spcPct val="107000"/>
              </a:lnSpc>
              <a:spcBef>
                <a:spcPts val="800"/>
              </a:spcBef>
              <a:spcAft>
                <a:spcPts val="0"/>
              </a:spcAft>
              <a:buClr>
                <a:srgbClr val="002060"/>
              </a:buClr>
              <a:buSzPct val="100000"/>
              <a:buNone/>
            </a:pPr>
            <a:r>
              <a:rPr lang="en-US" sz="2800" b="1" dirty="0">
                <a:solidFill>
                  <a:srgbClr val="002060"/>
                </a:solidFill>
                <a:latin typeface="DM Sans" pitchFamily="2" charset="0"/>
                <a:ea typeface="Calibri"/>
                <a:cs typeface="Calibri"/>
                <a:sym typeface="Calibri"/>
              </a:rPr>
              <a:t>Troubleshooting and support: </a:t>
            </a:r>
            <a:r>
              <a:rPr lang="en-US" sz="2800" dirty="0">
                <a:solidFill>
                  <a:srgbClr val="002060"/>
                </a:solidFill>
                <a:latin typeface="DM Sans" pitchFamily="2" charset="0"/>
                <a:ea typeface="Calibri"/>
                <a:cs typeface="Calibri"/>
                <a:sym typeface="Calibri"/>
              </a:rPr>
              <a:t>a Standard support is included, a 24/7 extended support is available through our options, by the intermediary of a third part support team (international integrator and support services company).</a:t>
            </a:r>
            <a:endParaRPr lang="en-US" dirty="0">
              <a:latin typeface="DM Sans" pitchFamily="2" charset="0"/>
            </a:endParaRPr>
          </a:p>
          <a:p>
            <a:endParaRPr lang="fr-FR" dirty="0"/>
          </a:p>
        </p:txBody>
      </p:sp>
      <p:pic>
        <p:nvPicPr>
          <p:cNvPr id="4" name="Image 3" descr="Une image contenant Police, texte, Graphique, logo&#10;&#10;Description générée automatiquement">
            <a:extLst>
              <a:ext uri="{FF2B5EF4-FFF2-40B4-BE49-F238E27FC236}">
                <a16:creationId xmlns:a16="http://schemas.microsoft.com/office/drawing/2014/main" id="{CCE3F68D-8D0A-A901-AF58-9F1E53369F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62" y="131092"/>
            <a:ext cx="1716656" cy="434289"/>
          </a:xfrm>
          <a:prstGeom prst="rect">
            <a:avLst/>
          </a:prstGeom>
        </p:spPr>
      </p:pic>
    </p:spTree>
    <p:extLst>
      <p:ext uri="{BB962C8B-B14F-4D97-AF65-F5344CB8AC3E}">
        <p14:creationId xmlns:p14="http://schemas.microsoft.com/office/powerpoint/2010/main" val="388006083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30377C-E7FA-883A-E209-44E031FFA426}"/>
              </a:ext>
            </a:extLst>
          </p:cNvPr>
          <p:cNvSpPr>
            <a:spLocks noGrp="1"/>
          </p:cNvSpPr>
          <p:nvPr>
            <p:ph type="title"/>
          </p:nvPr>
        </p:nvSpPr>
        <p:spPr/>
        <p:txBody>
          <a:bodyPr/>
          <a:lstStyle/>
          <a:p>
            <a:r>
              <a:rPr lang="fr-FR" dirty="0"/>
              <a:t>How To</a:t>
            </a:r>
          </a:p>
        </p:txBody>
      </p:sp>
      <p:sp>
        <p:nvSpPr>
          <p:cNvPr id="3" name="Espace réservé du contenu 2">
            <a:extLst>
              <a:ext uri="{FF2B5EF4-FFF2-40B4-BE49-F238E27FC236}">
                <a16:creationId xmlns:a16="http://schemas.microsoft.com/office/drawing/2014/main" id="{9EBD55D5-FAE6-83E6-FCB2-B04687DF0A51}"/>
              </a:ext>
            </a:extLst>
          </p:cNvPr>
          <p:cNvSpPr>
            <a:spLocks noGrp="1"/>
          </p:cNvSpPr>
          <p:nvPr>
            <p:ph idx="1"/>
          </p:nvPr>
        </p:nvSpPr>
        <p:spPr/>
        <p:txBody>
          <a:bodyPr>
            <a:normAutofit fontScale="77500" lnSpcReduction="20000"/>
          </a:bodyPr>
          <a:lstStyle/>
          <a:p>
            <a:pPr marL="0" marR="0" lvl="0" indent="0" algn="just" rtl="0">
              <a:lnSpc>
                <a:spcPct val="117000"/>
              </a:lnSpc>
              <a:spcBef>
                <a:spcPts val="800"/>
              </a:spcBef>
              <a:spcAft>
                <a:spcPts val="0"/>
              </a:spcAft>
              <a:buClr>
                <a:srgbClr val="002060"/>
              </a:buClr>
              <a:buSzPct val="100000"/>
              <a:buNone/>
            </a:pPr>
            <a:r>
              <a:rPr lang="en-US" sz="2800" dirty="0">
                <a:solidFill>
                  <a:srgbClr val="002060"/>
                </a:solidFill>
                <a:latin typeface="DM Sans" pitchFamily="2" charset="0"/>
                <a:ea typeface="Calibri"/>
                <a:cs typeface="Calibri"/>
                <a:sym typeface="Calibri"/>
              </a:rPr>
              <a:t>A </a:t>
            </a:r>
            <a:r>
              <a:rPr lang="en-US" sz="2800" b="1" dirty="0">
                <a:solidFill>
                  <a:srgbClr val="002060"/>
                </a:solidFill>
                <a:latin typeface="DM Sans" pitchFamily="2" charset="0"/>
                <a:ea typeface="Calibri"/>
                <a:cs typeface="Calibri"/>
                <a:sym typeface="Calibri"/>
              </a:rPr>
              <a:t>“NO CODE” web interface </a:t>
            </a:r>
            <a:r>
              <a:rPr lang="en-US" sz="2800" dirty="0">
                <a:solidFill>
                  <a:srgbClr val="002060"/>
                </a:solidFill>
                <a:latin typeface="DM Sans" pitchFamily="2" charset="0"/>
                <a:ea typeface="Calibri"/>
                <a:cs typeface="Calibri"/>
                <a:sym typeface="Calibri"/>
              </a:rPr>
              <a:t>with online training and help.</a:t>
            </a:r>
            <a:endParaRPr lang="en-US" dirty="0">
              <a:latin typeface="DM Sans" pitchFamily="2" charset="0"/>
            </a:endParaRPr>
          </a:p>
          <a:p>
            <a:pPr marL="0" marR="0" lvl="0" indent="164465" algn="just" rtl="0">
              <a:lnSpc>
                <a:spcPct val="117000"/>
              </a:lnSpc>
              <a:spcBef>
                <a:spcPts val="800"/>
              </a:spcBef>
              <a:spcAft>
                <a:spcPts val="0"/>
              </a:spcAft>
              <a:buClr>
                <a:schemeClr val="dk1"/>
              </a:buClr>
              <a:buSzPct val="100000"/>
              <a:buFont typeface="Arial"/>
              <a:buNone/>
            </a:pPr>
            <a:endParaRPr lang="en-US" sz="2800" dirty="0">
              <a:solidFill>
                <a:srgbClr val="002060"/>
              </a:solidFill>
              <a:latin typeface="DM Sans" pitchFamily="2" charset="0"/>
              <a:ea typeface="Calibri"/>
              <a:cs typeface="Calibri"/>
              <a:sym typeface="Calibri"/>
            </a:endParaRPr>
          </a:p>
          <a:p>
            <a:pPr marL="0" marR="0" lvl="0" indent="0" algn="just" rtl="0">
              <a:lnSpc>
                <a:spcPct val="117000"/>
              </a:lnSpc>
              <a:spcBef>
                <a:spcPts val="800"/>
              </a:spcBef>
              <a:spcAft>
                <a:spcPts val="0"/>
              </a:spcAft>
              <a:buClr>
                <a:srgbClr val="002060"/>
              </a:buClr>
              <a:buSzPct val="100000"/>
              <a:buNone/>
            </a:pPr>
            <a:r>
              <a:rPr lang="en-US" sz="2800" dirty="0">
                <a:solidFill>
                  <a:srgbClr val="002060"/>
                </a:solidFill>
                <a:latin typeface="DM Sans" pitchFamily="2" charset="0"/>
                <a:ea typeface="Calibri"/>
                <a:cs typeface="Calibri"/>
                <a:sym typeface="Calibri"/>
              </a:rPr>
              <a:t>DAP </a:t>
            </a:r>
            <a:r>
              <a:rPr lang="en-US" sz="2800" b="1" dirty="0">
                <a:solidFill>
                  <a:srgbClr val="002060"/>
                </a:solidFill>
                <a:latin typeface="DM Sans" pitchFamily="2" charset="0"/>
                <a:ea typeface="Calibri"/>
                <a:cs typeface="Calibri"/>
                <a:sym typeface="Calibri"/>
              </a:rPr>
              <a:t>adapts to all "BUSINESS" functions</a:t>
            </a:r>
            <a:r>
              <a:rPr lang="en-US" sz="2800" dirty="0">
                <a:solidFill>
                  <a:srgbClr val="002060"/>
                </a:solidFill>
                <a:latin typeface="DM Sans" pitchFamily="2" charset="0"/>
                <a:ea typeface="Calibri"/>
                <a:cs typeface="Calibri"/>
                <a:sym typeface="Calibri"/>
              </a:rPr>
              <a:t>, includes NON-IT functions</a:t>
            </a:r>
            <a:r>
              <a:rPr lang="en-US" dirty="0">
                <a:solidFill>
                  <a:srgbClr val="002060"/>
                </a:solidFill>
                <a:latin typeface="DM Sans" pitchFamily="2" charset="0"/>
                <a:ea typeface="Calibri"/>
                <a:cs typeface="Calibri"/>
                <a:sym typeface="Calibri"/>
              </a:rPr>
              <a:t>.</a:t>
            </a:r>
            <a:endParaRPr lang="en-US" dirty="0">
              <a:latin typeface="DM Sans" pitchFamily="2" charset="0"/>
            </a:endParaRPr>
          </a:p>
          <a:p>
            <a:pPr marL="0" marR="0" lvl="0" indent="0" algn="just" rtl="0">
              <a:lnSpc>
                <a:spcPct val="117000"/>
              </a:lnSpc>
              <a:spcBef>
                <a:spcPts val="800"/>
              </a:spcBef>
              <a:spcAft>
                <a:spcPts val="0"/>
              </a:spcAft>
              <a:buNone/>
            </a:pPr>
            <a:endParaRPr lang="en-US" sz="2800" dirty="0">
              <a:solidFill>
                <a:srgbClr val="002060"/>
              </a:solidFill>
              <a:latin typeface="DM Sans" pitchFamily="2" charset="0"/>
              <a:ea typeface="Calibri"/>
              <a:cs typeface="Calibri"/>
              <a:sym typeface="Calibri"/>
            </a:endParaRPr>
          </a:p>
          <a:p>
            <a:pPr marL="0" marR="0" lvl="0" indent="0" algn="just" rtl="0">
              <a:lnSpc>
                <a:spcPct val="117000"/>
              </a:lnSpc>
              <a:spcBef>
                <a:spcPts val="800"/>
              </a:spcBef>
              <a:spcAft>
                <a:spcPts val="0"/>
              </a:spcAft>
              <a:buClr>
                <a:srgbClr val="002060"/>
              </a:buClr>
              <a:buSzPct val="100000"/>
              <a:buNone/>
            </a:pPr>
            <a:r>
              <a:rPr lang="en-US" sz="2800" dirty="0">
                <a:solidFill>
                  <a:srgbClr val="002060"/>
                </a:solidFill>
                <a:latin typeface="DM Sans" pitchFamily="2" charset="0"/>
                <a:ea typeface="Calibri"/>
                <a:cs typeface="Calibri"/>
                <a:sym typeface="Calibri"/>
              </a:rPr>
              <a:t>DAP adapts to level of sensitivity, the main tokenization algorithms proposed by DAP are </a:t>
            </a:r>
            <a:r>
              <a:rPr lang="en-US" sz="2800" b="1" dirty="0">
                <a:solidFill>
                  <a:srgbClr val="002060"/>
                </a:solidFill>
                <a:latin typeface="DM Sans" pitchFamily="2" charset="0"/>
                <a:ea typeface="Calibri"/>
                <a:cs typeface="Calibri"/>
                <a:sym typeface="Calibri"/>
              </a:rPr>
              <a:t>SHA256 and SHA512 </a:t>
            </a:r>
            <a:r>
              <a:rPr lang="en-US" sz="2800" dirty="0">
                <a:solidFill>
                  <a:srgbClr val="002060"/>
                </a:solidFill>
                <a:latin typeface="DM Sans" pitchFamily="2" charset="0"/>
                <a:ea typeface="Calibri"/>
                <a:cs typeface="Calibri"/>
                <a:sym typeface="Calibri"/>
              </a:rPr>
              <a:t>(US Federal Government Processing Standard for Civil use) and </a:t>
            </a:r>
            <a:r>
              <a:rPr lang="en-US" sz="2800" b="1" dirty="0">
                <a:solidFill>
                  <a:srgbClr val="002060"/>
                </a:solidFill>
                <a:latin typeface="DM Sans" pitchFamily="2" charset="0"/>
                <a:ea typeface="Calibri"/>
                <a:cs typeface="Calibri"/>
                <a:sym typeface="Calibri"/>
              </a:rPr>
              <a:t>AES-256</a:t>
            </a:r>
            <a:r>
              <a:rPr lang="en-US" sz="2800" dirty="0">
                <a:solidFill>
                  <a:srgbClr val="002060"/>
                </a:solidFill>
                <a:latin typeface="DM Sans" pitchFamily="2" charset="0"/>
                <a:ea typeface="Calibri"/>
                <a:cs typeface="Calibri"/>
                <a:sym typeface="Calibri"/>
              </a:rPr>
              <a:t> (Military grade encryption standards).</a:t>
            </a:r>
            <a:endParaRPr lang="en-US" dirty="0">
              <a:latin typeface="DM Sans" pitchFamily="2" charset="0"/>
            </a:endParaRPr>
          </a:p>
          <a:p>
            <a:pPr marL="0" marR="0" lvl="0" indent="0" algn="just" rtl="0">
              <a:lnSpc>
                <a:spcPct val="117000"/>
              </a:lnSpc>
              <a:spcBef>
                <a:spcPts val="800"/>
              </a:spcBef>
              <a:spcAft>
                <a:spcPts val="0"/>
              </a:spcAft>
              <a:buNone/>
            </a:pPr>
            <a:endParaRPr lang="en-US" sz="2800" dirty="0">
              <a:solidFill>
                <a:srgbClr val="002060"/>
              </a:solidFill>
              <a:latin typeface="DM Sans" pitchFamily="2" charset="0"/>
              <a:ea typeface="Calibri"/>
              <a:cs typeface="Calibri"/>
              <a:sym typeface="Calibri"/>
            </a:endParaRPr>
          </a:p>
          <a:p>
            <a:pPr marL="0" marR="0" lvl="0" indent="0" algn="just" rtl="0">
              <a:lnSpc>
                <a:spcPct val="117000"/>
              </a:lnSpc>
              <a:spcBef>
                <a:spcPts val="800"/>
              </a:spcBef>
              <a:spcAft>
                <a:spcPts val="0"/>
              </a:spcAft>
              <a:buClr>
                <a:srgbClr val="002060"/>
              </a:buClr>
              <a:buSzPct val="100000"/>
              <a:buNone/>
            </a:pPr>
            <a:r>
              <a:rPr lang="en-US" sz="2800" b="1" dirty="0">
                <a:solidFill>
                  <a:srgbClr val="002060"/>
                </a:solidFill>
                <a:latin typeface="DM Sans" pitchFamily="2" charset="0"/>
                <a:ea typeface="Calibri"/>
                <a:cs typeface="Calibri"/>
                <a:sym typeface="Calibri"/>
              </a:rPr>
              <a:t>The solution frees up IT department, CISO, CDO and DPO teams time so they can concentrate on other issues. </a:t>
            </a:r>
            <a:endParaRPr lang="en-US" b="1" dirty="0">
              <a:latin typeface="DM Sans" pitchFamily="2" charset="0"/>
            </a:endParaRPr>
          </a:p>
          <a:p>
            <a:endParaRPr lang="fr-FR" dirty="0"/>
          </a:p>
        </p:txBody>
      </p:sp>
      <p:pic>
        <p:nvPicPr>
          <p:cNvPr id="5" name="Image 4" descr="Une image contenant Police, texte, Graphique, logo&#10;&#10;Description générée automatiquement">
            <a:extLst>
              <a:ext uri="{FF2B5EF4-FFF2-40B4-BE49-F238E27FC236}">
                <a16:creationId xmlns:a16="http://schemas.microsoft.com/office/drawing/2014/main" id="{FC5CF684-75A5-22A8-EE75-4729167F4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62" y="131092"/>
            <a:ext cx="1716656" cy="434289"/>
          </a:xfrm>
          <a:prstGeom prst="rect">
            <a:avLst/>
          </a:prstGeom>
        </p:spPr>
      </p:pic>
    </p:spTree>
    <p:extLst>
      <p:ext uri="{BB962C8B-B14F-4D97-AF65-F5344CB8AC3E}">
        <p14:creationId xmlns:p14="http://schemas.microsoft.com/office/powerpoint/2010/main" val="379703294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52109D-87D0-A85E-A49C-57704C298CF0}"/>
              </a:ext>
            </a:extLst>
          </p:cNvPr>
          <p:cNvSpPr>
            <a:spLocks noGrp="1"/>
          </p:cNvSpPr>
          <p:nvPr>
            <p:ph type="title"/>
          </p:nvPr>
        </p:nvSpPr>
        <p:spPr/>
        <p:txBody>
          <a:bodyPr/>
          <a:lstStyle/>
          <a:p>
            <a:r>
              <a:rPr lang="fr-FR" dirty="0" err="1"/>
              <a:t>Demo</a:t>
            </a:r>
            <a:r>
              <a:rPr lang="fr-FR" dirty="0"/>
              <a:t> platform in </a:t>
            </a:r>
            <a:r>
              <a:rPr lang="fr-FR" dirty="0" err="1"/>
              <a:t>manual</a:t>
            </a:r>
            <a:r>
              <a:rPr lang="fr-FR" dirty="0"/>
              <a:t> mode</a:t>
            </a:r>
          </a:p>
        </p:txBody>
      </p:sp>
      <p:pic>
        <p:nvPicPr>
          <p:cNvPr id="4" name="Image 3" descr="Une image contenant Police, texte, Graphique, logo&#10;&#10;Description générée automatiquement">
            <a:extLst>
              <a:ext uri="{FF2B5EF4-FFF2-40B4-BE49-F238E27FC236}">
                <a16:creationId xmlns:a16="http://schemas.microsoft.com/office/drawing/2014/main" id="{365FCA16-386D-DFCF-918B-C63F467F92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762" y="131092"/>
            <a:ext cx="1716656" cy="434289"/>
          </a:xfrm>
          <a:prstGeom prst="rect">
            <a:avLst/>
          </a:prstGeom>
        </p:spPr>
      </p:pic>
      <p:pic>
        <p:nvPicPr>
          <p:cNvPr id="3" name="DAP Demo Video - Compressed">
            <a:hlinkClick r:id="" action="ppaction://media"/>
            <a:extLst>
              <a:ext uri="{FF2B5EF4-FFF2-40B4-BE49-F238E27FC236}">
                <a16:creationId xmlns:a16="http://schemas.microsoft.com/office/drawing/2014/main" id="{0C6EC645-4AA9-5EC3-EF63-C32570605E7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10229" y="1530124"/>
            <a:ext cx="9369954" cy="5270066"/>
          </a:xfrm>
          <a:prstGeom prst="rect">
            <a:avLst/>
          </a:prstGeom>
        </p:spPr>
      </p:pic>
    </p:spTree>
    <p:extLst>
      <p:ext uri="{BB962C8B-B14F-4D97-AF65-F5344CB8AC3E}">
        <p14:creationId xmlns:p14="http://schemas.microsoft.com/office/powerpoint/2010/main" val="423558767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6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641671-E97F-F4EE-8890-548C5349173E}"/>
              </a:ext>
            </a:extLst>
          </p:cNvPr>
          <p:cNvSpPr>
            <a:spLocks noGrp="1"/>
          </p:cNvSpPr>
          <p:nvPr>
            <p:ph type="title"/>
          </p:nvPr>
        </p:nvSpPr>
        <p:spPr/>
        <p:txBody>
          <a:bodyPr>
            <a:normAutofit/>
          </a:bodyPr>
          <a:lstStyle/>
          <a:p>
            <a:r>
              <a:rPr lang="en-US" dirty="0">
                <a:latin typeface="DM Sans" pitchFamily="2" charset="0"/>
              </a:rPr>
              <a:t>More and more data … and sensitive data</a:t>
            </a:r>
          </a:p>
        </p:txBody>
      </p:sp>
      <p:pic>
        <p:nvPicPr>
          <p:cNvPr id="7" name="Google Shape;67;p3">
            <a:extLst>
              <a:ext uri="{FF2B5EF4-FFF2-40B4-BE49-F238E27FC236}">
                <a16:creationId xmlns:a16="http://schemas.microsoft.com/office/drawing/2014/main" id="{17356F2B-EBBE-4422-9383-3D3AD6BDB126}"/>
              </a:ext>
            </a:extLst>
          </p:cNvPr>
          <p:cNvPicPr preferRelativeResize="0"/>
          <p:nvPr/>
        </p:nvPicPr>
        <p:blipFill rotWithShape="1">
          <a:blip r:embed="rId2">
            <a:alphaModFix/>
          </a:blip>
          <a:srcRect/>
          <a:stretch/>
        </p:blipFill>
        <p:spPr>
          <a:xfrm>
            <a:off x="472863" y="2037828"/>
            <a:ext cx="5116530" cy="3245595"/>
          </a:xfrm>
          <a:prstGeom prst="rect">
            <a:avLst/>
          </a:prstGeom>
          <a:noFill/>
          <a:ln>
            <a:noFill/>
          </a:ln>
        </p:spPr>
      </p:pic>
      <p:sp>
        <p:nvSpPr>
          <p:cNvPr id="8" name="Google Shape;68;p3">
            <a:extLst>
              <a:ext uri="{FF2B5EF4-FFF2-40B4-BE49-F238E27FC236}">
                <a16:creationId xmlns:a16="http://schemas.microsoft.com/office/drawing/2014/main" id="{C5ED3105-65AF-10E9-0F6D-8D332D6415EC}"/>
              </a:ext>
            </a:extLst>
          </p:cNvPr>
          <p:cNvSpPr txBox="1"/>
          <p:nvPr/>
        </p:nvSpPr>
        <p:spPr>
          <a:xfrm>
            <a:off x="358265" y="1576164"/>
            <a:ext cx="493154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400" dirty="0">
                <a:solidFill>
                  <a:srgbClr val="002060"/>
                </a:solidFill>
                <a:latin typeface="DM Sans" pitchFamily="2" charset="0"/>
                <a:ea typeface="Calibri"/>
                <a:cs typeface="Calibri"/>
                <a:sym typeface="Calibri"/>
              </a:rPr>
              <a:t>Data volume in the world in 2023</a:t>
            </a:r>
            <a:endParaRPr dirty="0">
              <a:solidFill>
                <a:srgbClr val="002060"/>
              </a:solidFill>
              <a:latin typeface="DM Sans" pitchFamily="2" charset="0"/>
            </a:endParaRPr>
          </a:p>
        </p:txBody>
      </p:sp>
      <p:sp>
        <p:nvSpPr>
          <p:cNvPr id="9" name="Google Shape;69;p3">
            <a:extLst>
              <a:ext uri="{FF2B5EF4-FFF2-40B4-BE49-F238E27FC236}">
                <a16:creationId xmlns:a16="http://schemas.microsoft.com/office/drawing/2014/main" id="{2914300A-E042-3DD0-B296-DADFCEB83BFF}"/>
              </a:ext>
            </a:extLst>
          </p:cNvPr>
          <p:cNvSpPr txBox="1"/>
          <p:nvPr/>
        </p:nvSpPr>
        <p:spPr>
          <a:xfrm>
            <a:off x="472863" y="5329590"/>
            <a:ext cx="5197934" cy="11080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dirty="0">
                <a:solidFill>
                  <a:srgbClr val="002060"/>
                </a:solidFill>
                <a:latin typeface="DM Sans" pitchFamily="2" charset="0"/>
                <a:cs typeface="Arial"/>
              </a:rPr>
              <a:t>120 zettabytes of data today in the world.</a:t>
            </a:r>
          </a:p>
          <a:p>
            <a:pPr marL="0" marR="0" lvl="0" indent="0" algn="just" rtl="0">
              <a:spcBef>
                <a:spcPts val="0"/>
              </a:spcBef>
              <a:spcAft>
                <a:spcPts val="0"/>
              </a:spcAft>
              <a:buNone/>
            </a:pPr>
            <a:r>
              <a:rPr lang="en-US" sz="1800" dirty="0">
                <a:solidFill>
                  <a:srgbClr val="002060"/>
                </a:solidFill>
                <a:latin typeface="DM Sans" pitchFamily="2" charset="0"/>
                <a:ea typeface="Calibri"/>
                <a:cs typeface="Arial"/>
                <a:sym typeface="Calibri"/>
              </a:rPr>
              <a:t>1</a:t>
            </a:r>
            <a:r>
              <a:rPr lang="fr-FR" sz="1800" dirty="0">
                <a:solidFill>
                  <a:srgbClr val="002060"/>
                </a:solidFill>
                <a:latin typeface="DM Sans" pitchFamily="2" charset="0"/>
                <a:ea typeface="Calibri"/>
                <a:cs typeface="Calibri"/>
                <a:sym typeface="Calibri"/>
              </a:rPr>
              <a:t> Zettabyte (ZB) =  1,099 512 ×10</a:t>
            </a:r>
            <a:r>
              <a:rPr lang="fr-FR" sz="1800" baseline="30000" dirty="0">
                <a:solidFill>
                  <a:srgbClr val="002060"/>
                </a:solidFill>
                <a:latin typeface="DM Sans" pitchFamily="2" charset="0"/>
                <a:ea typeface="Calibri"/>
                <a:cs typeface="Calibri"/>
                <a:sym typeface="Calibri"/>
              </a:rPr>
              <a:t>12</a:t>
            </a:r>
            <a:r>
              <a:rPr lang="fr-FR" sz="1800" dirty="0">
                <a:solidFill>
                  <a:srgbClr val="002060"/>
                </a:solidFill>
                <a:latin typeface="DM Sans" pitchFamily="2" charset="0"/>
                <a:ea typeface="Calibri"/>
                <a:cs typeface="Calibri"/>
                <a:sym typeface="Calibri"/>
              </a:rPr>
              <a:t> Gigabytes (GB</a:t>
            </a:r>
            <a:r>
              <a:rPr lang="fr-FR" sz="1800" dirty="0">
                <a:solidFill>
                  <a:srgbClr val="002060"/>
                </a:solidFill>
                <a:latin typeface="Calibri"/>
                <a:ea typeface="Calibri"/>
                <a:cs typeface="Calibri"/>
                <a:sym typeface="Calibri"/>
              </a:rPr>
              <a:t>)</a:t>
            </a:r>
            <a:endParaRPr sz="1800" baseline="30000" dirty="0">
              <a:solidFill>
                <a:srgbClr val="002060"/>
              </a:solidFill>
              <a:latin typeface="Arial"/>
              <a:ea typeface="Arial"/>
              <a:cs typeface="Arial"/>
              <a:sym typeface="Arial"/>
            </a:endParaRPr>
          </a:p>
          <a:p>
            <a:pPr marL="0" marR="0" lvl="0" indent="0" algn="l" rtl="0">
              <a:spcBef>
                <a:spcPts val="0"/>
              </a:spcBef>
              <a:spcAft>
                <a:spcPts val="0"/>
              </a:spcAft>
              <a:buNone/>
            </a:pPr>
            <a:endParaRPr sz="1801" baseline="30000" dirty="0">
              <a:solidFill>
                <a:srgbClr val="202124"/>
              </a:solidFill>
              <a:latin typeface="Arial"/>
              <a:ea typeface="Arial"/>
              <a:cs typeface="Arial"/>
              <a:sym typeface="Arial"/>
            </a:endParaRPr>
          </a:p>
        </p:txBody>
      </p:sp>
      <p:pic>
        <p:nvPicPr>
          <p:cNvPr id="10" name="Google Shape;70;p3">
            <a:extLst>
              <a:ext uri="{FF2B5EF4-FFF2-40B4-BE49-F238E27FC236}">
                <a16:creationId xmlns:a16="http://schemas.microsoft.com/office/drawing/2014/main" id="{C383D5FC-5068-6FFF-1073-81EE4D2B77A9}"/>
              </a:ext>
            </a:extLst>
          </p:cNvPr>
          <p:cNvPicPr preferRelativeResize="0"/>
          <p:nvPr/>
        </p:nvPicPr>
        <p:blipFill rotWithShape="1">
          <a:blip r:embed="rId3">
            <a:alphaModFix/>
          </a:blip>
          <a:srcRect/>
          <a:stretch/>
        </p:blipFill>
        <p:spPr>
          <a:xfrm>
            <a:off x="5865149" y="2037829"/>
            <a:ext cx="5116530" cy="3238999"/>
          </a:xfrm>
          <a:prstGeom prst="rect">
            <a:avLst/>
          </a:prstGeom>
          <a:noFill/>
          <a:ln>
            <a:noFill/>
          </a:ln>
        </p:spPr>
      </p:pic>
      <p:sp>
        <p:nvSpPr>
          <p:cNvPr id="11" name="Google Shape;71;p3">
            <a:extLst>
              <a:ext uri="{FF2B5EF4-FFF2-40B4-BE49-F238E27FC236}">
                <a16:creationId xmlns:a16="http://schemas.microsoft.com/office/drawing/2014/main" id="{35A178C8-FD5E-C892-4C29-E018DF60B90B}"/>
              </a:ext>
            </a:extLst>
          </p:cNvPr>
          <p:cNvSpPr txBox="1"/>
          <p:nvPr/>
        </p:nvSpPr>
        <p:spPr>
          <a:xfrm>
            <a:off x="5783746" y="5283424"/>
            <a:ext cx="5197934" cy="147741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1800" dirty="0">
                <a:solidFill>
                  <a:srgbClr val="002060"/>
                </a:solidFill>
                <a:latin typeface="DM Sans" pitchFamily="2" charset="0"/>
                <a:ea typeface="Calibri"/>
                <a:cs typeface="Calibri"/>
                <a:sym typeface="Calibri"/>
              </a:rPr>
              <a:t>Even </a:t>
            </a:r>
            <a:r>
              <a:rPr lang="fr-FR" sz="1800" dirty="0" err="1">
                <a:solidFill>
                  <a:srgbClr val="002060"/>
                </a:solidFill>
                <a:latin typeface="DM Sans" pitchFamily="2" charset="0"/>
                <a:ea typeface="Calibri"/>
                <a:cs typeface="Calibri"/>
                <a:sym typeface="Calibri"/>
              </a:rPr>
              <a:t>with</a:t>
            </a:r>
            <a:r>
              <a:rPr lang="fr-FR" sz="1800" dirty="0">
                <a:solidFill>
                  <a:srgbClr val="002060"/>
                </a:solidFill>
                <a:latin typeface="DM Sans" pitchFamily="2" charset="0"/>
                <a:ea typeface="Calibri"/>
                <a:cs typeface="Calibri"/>
                <a:sym typeface="Calibri"/>
              </a:rPr>
              <a:t> all the </a:t>
            </a:r>
            <a:r>
              <a:rPr lang="fr-FR" sz="1800" dirty="0" err="1">
                <a:solidFill>
                  <a:srgbClr val="002060"/>
                </a:solidFill>
                <a:latin typeface="DM Sans" pitchFamily="2" charset="0"/>
                <a:ea typeface="Calibri"/>
                <a:cs typeface="Calibri"/>
                <a:sym typeface="Calibri"/>
              </a:rPr>
              <a:t>cybersecurity</a:t>
            </a:r>
            <a:r>
              <a:rPr lang="fr-FR" sz="1800" dirty="0">
                <a:solidFill>
                  <a:srgbClr val="002060"/>
                </a:solidFill>
                <a:latin typeface="DM Sans" pitchFamily="2" charset="0"/>
                <a:ea typeface="Calibri"/>
                <a:cs typeface="Calibri"/>
                <a:sym typeface="Calibri"/>
              </a:rPr>
              <a:t> </a:t>
            </a:r>
            <a:r>
              <a:rPr lang="fr-FR" sz="1800" dirty="0" err="1">
                <a:solidFill>
                  <a:srgbClr val="002060"/>
                </a:solidFill>
                <a:latin typeface="DM Sans" pitchFamily="2" charset="0"/>
                <a:ea typeface="Calibri"/>
                <a:cs typeface="Calibri"/>
                <a:sym typeface="Calibri"/>
              </a:rPr>
              <a:t>existing</a:t>
            </a:r>
            <a:r>
              <a:rPr lang="fr-FR" sz="1800" dirty="0">
                <a:solidFill>
                  <a:srgbClr val="002060"/>
                </a:solidFill>
                <a:latin typeface="DM Sans" pitchFamily="2" charset="0"/>
                <a:ea typeface="Calibri"/>
                <a:cs typeface="Calibri"/>
                <a:sym typeface="Calibri"/>
              </a:rPr>
              <a:t> protections, more </a:t>
            </a:r>
            <a:r>
              <a:rPr lang="fr-FR" sz="1800" dirty="0" err="1">
                <a:solidFill>
                  <a:srgbClr val="002060"/>
                </a:solidFill>
                <a:latin typeface="DM Sans" pitchFamily="2" charset="0"/>
                <a:ea typeface="Calibri"/>
                <a:cs typeface="Calibri"/>
                <a:sym typeface="Calibri"/>
              </a:rPr>
              <a:t>than</a:t>
            </a:r>
            <a:r>
              <a:rPr lang="fr-FR" sz="1800" dirty="0">
                <a:solidFill>
                  <a:srgbClr val="002060"/>
                </a:solidFill>
                <a:latin typeface="DM Sans" pitchFamily="2" charset="0"/>
                <a:ea typeface="Calibri"/>
                <a:cs typeface="Calibri"/>
                <a:sym typeface="Calibri"/>
              </a:rPr>
              <a:t> 400 millions of people </a:t>
            </a:r>
            <a:r>
              <a:rPr lang="fr-FR" sz="1800" dirty="0" err="1">
                <a:solidFill>
                  <a:srgbClr val="002060"/>
                </a:solidFill>
                <a:latin typeface="DM Sans" pitchFamily="2" charset="0"/>
                <a:ea typeface="Calibri"/>
                <a:cs typeface="Calibri"/>
                <a:sym typeface="Calibri"/>
              </a:rPr>
              <a:t>were</a:t>
            </a:r>
            <a:r>
              <a:rPr lang="fr-FR" sz="1800" dirty="0">
                <a:solidFill>
                  <a:srgbClr val="002060"/>
                </a:solidFill>
                <a:latin typeface="DM Sans" pitchFamily="2" charset="0"/>
                <a:ea typeface="Calibri"/>
                <a:cs typeface="Calibri"/>
                <a:sym typeface="Calibri"/>
              </a:rPr>
              <a:t> </a:t>
            </a:r>
            <a:r>
              <a:rPr lang="fr-FR" sz="1800" dirty="0" err="1">
                <a:solidFill>
                  <a:srgbClr val="002060"/>
                </a:solidFill>
                <a:latin typeface="DM Sans" pitchFamily="2" charset="0"/>
                <a:ea typeface="Calibri"/>
                <a:cs typeface="Calibri"/>
                <a:sym typeface="Calibri"/>
              </a:rPr>
              <a:t>directly</a:t>
            </a:r>
            <a:r>
              <a:rPr lang="fr-FR" sz="1800" dirty="0">
                <a:solidFill>
                  <a:srgbClr val="002060"/>
                </a:solidFill>
                <a:latin typeface="DM Sans" pitchFamily="2" charset="0"/>
                <a:ea typeface="Calibri"/>
                <a:cs typeface="Calibri"/>
                <a:sym typeface="Calibri"/>
              </a:rPr>
              <a:t> </a:t>
            </a:r>
            <a:r>
              <a:rPr lang="fr-FR" sz="1800" dirty="0" err="1">
                <a:solidFill>
                  <a:srgbClr val="002060"/>
                </a:solidFill>
                <a:latin typeface="DM Sans" pitchFamily="2" charset="0"/>
                <a:ea typeface="Calibri"/>
                <a:cs typeface="Calibri"/>
                <a:sym typeface="Calibri"/>
              </a:rPr>
              <a:t>impacted</a:t>
            </a:r>
            <a:r>
              <a:rPr lang="fr-FR" sz="1800" dirty="0">
                <a:solidFill>
                  <a:srgbClr val="002060"/>
                </a:solidFill>
                <a:latin typeface="DM Sans" pitchFamily="2" charset="0"/>
                <a:ea typeface="Calibri"/>
                <a:cs typeface="Calibri"/>
                <a:sym typeface="Calibri"/>
              </a:rPr>
              <a:t> by sensitive data </a:t>
            </a:r>
            <a:r>
              <a:rPr lang="fr-FR" sz="1800" dirty="0" err="1">
                <a:solidFill>
                  <a:srgbClr val="002060"/>
                </a:solidFill>
                <a:latin typeface="DM Sans" pitchFamily="2" charset="0"/>
                <a:ea typeface="Calibri"/>
                <a:cs typeface="Calibri"/>
                <a:sym typeface="Calibri"/>
              </a:rPr>
              <a:t>accessed</a:t>
            </a:r>
            <a:r>
              <a:rPr lang="fr-FR" sz="1800" dirty="0">
                <a:solidFill>
                  <a:srgbClr val="002060"/>
                </a:solidFill>
                <a:latin typeface="DM Sans" pitchFamily="2" charset="0"/>
                <a:ea typeface="Calibri"/>
                <a:cs typeface="Calibri"/>
                <a:sym typeface="Calibri"/>
              </a:rPr>
              <a:t> by an </a:t>
            </a:r>
            <a:r>
              <a:rPr lang="fr-FR" sz="1800" dirty="0" err="1">
                <a:solidFill>
                  <a:srgbClr val="002060"/>
                </a:solidFill>
                <a:latin typeface="DM Sans" pitchFamily="2" charset="0"/>
                <a:ea typeface="Calibri"/>
                <a:cs typeface="Calibri"/>
                <a:sym typeface="Calibri"/>
              </a:rPr>
              <a:t>unauthorized</a:t>
            </a:r>
            <a:r>
              <a:rPr lang="fr-FR" sz="1800" dirty="0">
                <a:solidFill>
                  <a:srgbClr val="002060"/>
                </a:solidFill>
                <a:latin typeface="DM Sans" pitchFamily="2" charset="0"/>
                <a:ea typeface="Calibri"/>
                <a:cs typeface="Calibri"/>
                <a:sym typeface="Calibri"/>
              </a:rPr>
              <a:t> </a:t>
            </a:r>
            <a:r>
              <a:rPr lang="fr-FR" sz="1800" dirty="0" err="1">
                <a:solidFill>
                  <a:srgbClr val="002060"/>
                </a:solidFill>
                <a:latin typeface="DM Sans" pitchFamily="2" charset="0"/>
                <a:ea typeface="Calibri"/>
                <a:cs typeface="Calibri"/>
                <a:sym typeface="Calibri"/>
              </a:rPr>
              <a:t>threat</a:t>
            </a:r>
            <a:r>
              <a:rPr lang="fr-FR" sz="1800" dirty="0">
                <a:solidFill>
                  <a:srgbClr val="002060"/>
                </a:solidFill>
                <a:latin typeface="DM Sans" pitchFamily="2" charset="0"/>
                <a:ea typeface="Calibri"/>
                <a:cs typeface="Calibri"/>
                <a:sym typeface="Calibri"/>
              </a:rPr>
              <a:t> </a:t>
            </a:r>
            <a:r>
              <a:rPr lang="fr-FR" sz="1800" dirty="0" err="1">
                <a:solidFill>
                  <a:srgbClr val="002060"/>
                </a:solidFill>
                <a:latin typeface="DM Sans" pitchFamily="2" charset="0"/>
                <a:ea typeface="Calibri"/>
                <a:cs typeface="Calibri"/>
                <a:sym typeface="Calibri"/>
              </a:rPr>
              <a:t>actor</a:t>
            </a:r>
            <a:endParaRPr dirty="0">
              <a:solidFill>
                <a:srgbClr val="002060"/>
              </a:solidFill>
              <a:latin typeface="DM Sans" pitchFamily="2" charset="0"/>
            </a:endParaRPr>
          </a:p>
          <a:p>
            <a:pPr marL="0" marR="0" lvl="0" indent="0" algn="l" rtl="0">
              <a:spcBef>
                <a:spcPts val="0"/>
              </a:spcBef>
              <a:spcAft>
                <a:spcPts val="0"/>
              </a:spcAft>
              <a:buNone/>
            </a:pPr>
            <a:endParaRPr sz="1801" dirty="0">
              <a:solidFill>
                <a:srgbClr val="202124"/>
              </a:solidFill>
              <a:latin typeface="Arial"/>
              <a:ea typeface="Arial"/>
              <a:cs typeface="Arial"/>
              <a:sym typeface="Arial"/>
            </a:endParaRPr>
          </a:p>
        </p:txBody>
      </p:sp>
      <p:sp>
        <p:nvSpPr>
          <p:cNvPr id="12" name="Google Shape;72;p3">
            <a:extLst>
              <a:ext uri="{FF2B5EF4-FFF2-40B4-BE49-F238E27FC236}">
                <a16:creationId xmlns:a16="http://schemas.microsoft.com/office/drawing/2014/main" id="{EBF56540-A5E6-F331-0325-78ED4D1D34C7}"/>
              </a:ext>
            </a:extLst>
          </p:cNvPr>
          <p:cNvSpPr txBox="1"/>
          <p:nvPr/>
        </p:nvSpPr>
        <p:spPr>
          <a:xfrm>
            <a:off x="5783746" y="1576164"/>
            <a:ext cx="6048402"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400" dirty="0">
                <a:solidFill>
                  <a:srgbClr val="002060"/>
                </a:solidFill>
                <a:latin typeface="DM Sans" pitchFamily="2" charset="0"/>
                <a:ea typeface="Calibri"/>
                <a:cs typeface="Calibri"/>
                <a:sym typeface="Calibri"/>
              </a:rPr>
              <a:t>Sensitive data </a:t>
            </a:r>
            <a:r>
              <a:rPr lang="fr-FR" sz="2400" dirty="0" err="1">
                <a:solidFill>
                  <a:srgbClr val="002060"/>
                </a:solidFill>
                <a:latin typeface="DM Sans" pitchFamily="2" charset="0"/>
                <a:ea typeface="Calibri"/>
                <a:cs typeface="Calibri"/>
                <a:sym typeface="Calibri"/>
              </a:rPr>
              <a:t>misappropriation</a:t>
            </a:r>
            <a:r>
              <a:rPr lang="fr-FR" sz="2400" dirty="0">
                <a:solidFill>
                  <a:srgbClr val="002060"/>
                </a:solidFill>
                <a:latin typeface="DM Sans" pitchFamily="2" charset="0"/>
                <a:ea typeface="Calibri"/>
                <a:cs typeface="Calibri"/>
                <a:sym typeface="Calibri"/>
              </a:rPr>
              <a:t> in 2022</a:t>
            </a:r>
            <a:endParaRPr dirty="0">
              <a:solidFill>
                <a:srgbClr val="002060"/>
              </a:solidFill>
              <a:latin typeface="DM Sans" pitchFamily="2" charset="0"/>
            </a:endParaRPr>
          </a:p>
        </p:txBody>
      </p:sp>
      <p:pic>
        <p:nvPicPr>
          <p:cNvPr id="3" name="Image 2" descr="Une image contenant Police, texte, Graphique, logo&#10;&#10;Description générée automatiquement">
            <a:extLst>
              <a:ext uri="{FF2B5EF4-FFF2-40B4-BE49-F238E27FC236}">
                <a16:creationId xmlns:a16="http://schemas.microsoft.com/office/drawing/2014/main" id="{F6B5EB10-9115-B332-1EDA-356EA1A590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762" y="131092"/>
            <a:ext cx="1716656" cy="434289"/>
          </a:xfrm>
          <a:prstGeom prst="rect">
            <a:avLst/>
          </a:prstGeom>
        </p:spPr>
      </p:pic>
    </p:spTree>
    <p:extLst>
      <p:ext uri="{BB962C8B-B14F-4D97-AF65-F5344CB8AC3E}">
        <p14:creationId xmlns:p14="http://schemas.microsoft.com/office/powerpoint/2010/main" val="159491814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G_TEMPLATE_SHAPE" val="TEXT_SLIDE_TITLE"/>
</p:tagLst>
</file>

<file path=ppt/tags/tag10.xml><?xml version="1.0" encoding="utf-8"?>
<p:tagLst xmlns:a="http://schemas.openxmlformats.org/drawingml/2006/main" xmlns:r="http://schemas.openxmlformats.org/officeDocument/2006/relationships" xmlns:p="http://schemas.openxmlformats.org/presentationml/2006/main">
  <p:tag name="CG_TEMPLATE_SHAPE" val="SECTION_HEADER_SLIDE_SUB_TITLE"/>
</p:tagLst>
</file>

<file path=ppt/tags/tag11.xml><?xml version="1.0" encoding="utf-8"?>
<p:tagLst xmlns:a="http://schemas.openxmlformats.org/drawingml/2006/main" xmlns:r="http://schemas.openxmlformats.org/officeDocument/2006/relationships" xmlns:p="http://schemas.openxmlformats.org/presentationml/2006/main">
  <p:tag name="CG_TEMPLATE_SHAPE" val="CONTENT_SLIDE_NON_TITLE_BACKDROP"/>
</p:tagLst>
</file>

<file path=ppt/tags/tag12.xml><?xml version="1.0" encoding="utf-8"?>
<p:tagLst xmlns:a="http://schemas.openxmlformats.org/drawingml/2006/main" xmlns:r="http://schemas.openxmlformats.org/officeDocument/2006/relationships" xmlns:p="http://schemas.openxmlformats.org/presentationml/2006/main">
  <p:tag name="CG_TEMPLATE_SHAPE" val="CONTENT_SLIDE_TITLE"/>
</p:tagLst>
</file>

<file path=ppt/tags/tag13.xml><?xml version="1.0" encoding="utf-8"?>
<p:tagLst xmlns:a="http://schemas.openxmlformats.org/drawingml/2006/main" xmlns:r="http://schemas.openxmlformats.org/officeDocument/2006/relationships" xmlns:p="http://schemas.openxmlformats.org/presentationml/2006/main">
  <p:tag name="CG_TEMPLATE_SHAPE" val="CONTENT_SLIDE_NON_TITLE_BACKDROP"/>
</p:tagLst>
</file>

<file path=ppt/tags/tag14.xml><?xml version="1.0" encoding="utf-8"?>
<p:tagLst xmlns:a="http://schemas.openxmlformats.org/drawingml/2006/main" xmlns:r="http://schemas.openxmlformats.org/officeDocument/2006/relationships" xmlns:p="http://schemas.openxmlformats.org/presentationml/2006/main">
  <p:tag name="CG_TEMPLATE_SHAPE" val="CONTENT_SLIDE_TITLE"/>
</p:tagLst>
</file>

<file path=ppt/tags/tag15.xml><?xml version="1.0" encoding="utf-8"?>
<p:tagLst xmlns:a="http://schemas.openxmlformats.org/drawingml/2006/main" xmlns:r="http://schemas.openxmlformats.org/officeDocument/2006/relationships" xmlns:p="http://schemas.openxmlformats.org/presentationml/2006/main">
  <p:tag name="CG_TEMPLATE_SHAPE" val="CONTENT_SLIDE_NON_TITLE_BACKDROP"/>
</p:tagLst>
</file>

<file path=ppt/tags/tag16.xml><?xml version="1.0" encoding="utf-8"?>
<p:tagLst xmlns:a="http://schemas.openxmlformats.org/drawingml/2006/main" xmlns:r="http://schemas.openxmlformats.org/officeDocument/2006/relationships" xmlns:p="http://schemas.openxmlformats.org/presentationml/2006/main">
  <p:tag name="CG_TEMPLATE_SHAPE" val="CONTENT_SLIDE_TITLE"/>
</p:tagLst>
</file>

<file path=ppt/tags/tag17.xml><?xml version="1.0" encoding="utf-8"?>
<p:tagLst xmlns:a="http://schemas.openxmlformats.org/drawingml/2006/main" xmlns:r="http://schemas.openxmlformats.org/officeDocument/2006/relationships" xmlns:p="http://schemas.openxmlformats.org/presentationml/2006/main">
  <p:tag name="CG_TEMPLATE_SHAPE" val="CONTENT_SLIDE_NON_TITLE_BACKDROP"/>
</p:tagLst>
</file>

<file path=ppt/tags/tag18.xml><?xml version="1.0" encoding="utf-8"?>
<p:tagLst xmlns:a="http://schemas.openxmlformats.org/drawingml/2006/main" xmlns:r="http://schemas.openxmlformats.org/officeDocument/2006/relationships" xmlns:p="http://schemas.openxmlformats.org/presentationml/2006/main">
  <p:tag name="CG_TEMPLATE_SHAPE" val="CONTENT_SLIDE_NON_TITLE_BACKDROP"/>
</p:tagLst>
</file>

<file path=ppt/tags/tag19.xml><?xml version="1.0" encoding="utf-8"?>
<p:tagLst xmlns:a="http://schemas.openxmlformats.org/drawingml/2006/main" xmlns:r="http://schemas.openxmlformats.org/officeDocument/2006/relationships" xmlns:p="http://schemas.openxmlformats.org/presentationml/2006/main">
  <p:tag name="CG_TEMPLATE_SHAPE" val="CONTENT_SLIDE_TITLE"/>
</p:tagLst>
</file>

<file path=ppt/tags/tag2.xml><?xml version="1.0" encoding="utf-8"?>
<p:tagLst xmlns:a="http://schemas.openxmlformats.org/drawingml/2006/main" xmlns:r="http://schemas.openxmlformats.org/officeDocument/2006/relationships" xmlns:p="http://schemas.openxmlformats.org/presentationml/2006/main">
  <p:tag name="CG_TEMPLATE_SHAPE" val="TEXT_SLIDE_BULLET"/>
</p:tagLst>
</file>

<file path=ppt/tags/tag20.xml><?xml version="1.0" encoding="utf-8"?>
<p:tagLst xmlns:a="http://schemas.openxmlformats.org/drawingml/2006/main" xmlns:r="http://schemas.openxmlformats.org/officeDocument/2006/relationships" xmlns:p="http://schemas.openxmlformats.org/presentationml/2006/main">
  <p:tag name="CG_TEMPLATE_SHAPE" val="CONTENT_SLIDE_NON_TITLE_BACKDROP"/>
</p:tagLst>
</file>

<file path=ppt/tags/tag21.xml><?xml version="1.0" encoding="utf-8"?>
<p:tagLst xmlns:a="http://schemas.openxmlformats.org/drawingml/2006/main" xmlns:r="http://schemas.openxmlformats.org/officeDocument/2006/relationships" xmlns:p="http://schemas.openxmlformats.org/presentationml/2006/main">
  <p:tag name="CG_TEMPLATE_SHAPE" val="CONTENT_SLIDE_TITLE"/>
</p:tagLst>
</file>

<file path=ppt/tags/tag22.xml><?xml version="1.0" encoding="utf-8"?>
<p:tagLst xmlns:a="http://schemas.openxmlformats.org/drawingml/2006/main" xmlns:r="http://schemas.openxmlformats.org/officeDocument/2006/relationships" xmlns:p="http://schemas.openxmlformats.org/presentationml/2006/main">
  <p:tag name="CG_TEMPLATE_SHAPE" val="CONTENT_SLIDE_NON_TITLE_BACKDROP"/>
</p:tagLst>
</file>

<file path=ppt/tags/tag23.xml><?xml version="1.0" encoding="utf-8"?>
<p:tagLst xmlns:a="http://schemas.openxmlformats.org/drawingml/2006/main" xmlns:r="http://schemas.openxmlformats.org/officeDocument/2006/relationships" xmlns:p="http://schemas.openxmlformats.org/presentationml/2006/main">
  <p:tag name="CG_TEMPLATE_SHAPE" val="CONTENT_SLIDE_TITLE"/>
</p:tagLst>
</file>

<file path=ppt/tags/tag24.xml><?xml version="1.0" encoding="utf-8"?>
<p:tagLst xmlns:a="http://schemas.openxmlformats.org/drawingml/2006/main" xmlns:r="http://schemas.openxmlformats.org/officeDocument/2006/relationships" xmlns:p="http://schemas.openxmlformats.org/presentationml/2006/main">
  <p:tag name="CG_TEMPLATE_SHAPE" val="DIAGRAM_VENN"/>
</p:tagLst>
</file>

<file path=ppt/tags/tag25.xml><?xml version="1.0" encoding="utf-8"?>
<p:tagLst xmlns:a="http://schemas.openxmlformats.org/drawingml/2006/main" xmlns:r="http://schemas.openxmlformats.org/officeDocument/2006/relationships" xmlns:p="http://schemas.openxmlformats.org/presentationml/2006/main">
  <p:tag name="CG_TEMPLATE_SHAPE" val="CONTENT_SLIDE_NON_TITLE_BACKDROP"/>
</p:tagLst>
</file>

<file path=ppt/tags/tag26.xml><?xml version="1.0" encoding="utf-8"?>
<p:tagLst xmlns:a="http://schemas.openxmlformats.org/drawingml/2006/main" xmlns:r="http://schemas.openxmlformats.org/officeDocument/2006/relationships" xmlns:p="http://schemas.openxmlformats.org/presentationml/2006/main">
  <p:tag name="CG_TEMPLATE_SHAPE" val="CONTENT_SLIDE_TITLE"/>
</p:tagLst>
</file>

<file path=ppt/tags/tag27.xml><?xml version="1.0" encoding="utf-8"?>
<p:tagLst xmlns:a="http://schemas.openxmlformats.org/drawingml/2006/main" xmlns:r="http://schemas.openxmlformats.org/officeDocument/2006/relationships" xmlns:p="http://schemas.openxmlformats.org/presentationml/2006/main">
  <p:tag name="CG_TEMPLATE_SHAPE" val="DIAGRAM_3STEP_FUNNEL"/>
</p:tagLst>
</file>

<file path=ppt/tags/tag28.xml><?xml version="1.0" encoding="utf-8"?>
<p:tagLst xmlns:a="http://schemas.openxmlformats.org/drawingml/2006/main" xmlns:r="http://schemas.openxmlformats.org/officeDocument/2006/relationships" xmlns:p="http://schemas.openxmlformats.org/presentationml/2006/main">
  <p:tag name="CG_TEMPLATE_SHAPE" val="CONTENT_SLIDE_NON_TITLE_BACKDROP"/>
</p:tagLst>
</file>

<file path=ppt/tags/tag29.xml><?xml version="1.0" encoding="utf-8"?>
<p:tagLst xmlns:a="http://schemas.openxmlformats.org/drawingml/2006/main" xmlns:r="http://schemas.openxmlformats.org/officeDocument/2006/relationships" xmlns:p="http://schemas.openxmlformats.org/presentationml/2006/main">
  <p:tag name="CG_TEMPLATE_SHAPE" val="CONTENT_SLIDE_TITLE"/>
</p:tagLst>
</file>

<file path=ppt/tags/tag3.xml><?xml version="1.0" encoding="utf-8"?>
<p:tagLst xmlns:a="http://schemas.openxmlformats.org/drawingml/2006/main" xmlns:r="http://schemas.openxmlformats.org/officeDocument/2006/relationships" xmlns:p="http://schemas.openxmlformats.org/presentationml/2006/main">
  <p:tag name="CG_TEMPLATE_SHAPE" val="TITLE_SLIDE_TITLE"/>
</p:tagLst>
</file>

<file path=ppt/tags/tag30.xml><?xml version="1.0" encoding="utf-8"?>
<p:tagLst xmlns:a="http://schemas.openxmlformats.org/drawingml/2006/main" xmlns:r="http://schemas.openxmlformats.org/officeDocument/2006/relationships" xmlns:p="http://schemas.openxmlformats.org/presentationml/2006/main">
  <p:tag name="CG_TEMPLATE_SHAPE" val="DIAGRAM_MANAGED_PROCESS"/>
</p:tagLst>
</file>

<file path=ppt/tags/tag31.xml><?xml version="1.0" encoding="utf-8"?>
<p:tagLst xmlns:a="http://schemas.openxmlformats.org/drawingml/2006/main" xmlns:r="http://schemas.openxmlformats.org/officeDocument/2006/relationships" xmlns:p="http://schemas.openxmlformats.org/presentationml/2006/main">
  <p:tag name="CG_TEMPLATE_SHAPE" val="CONTENT_SLIDE_NON_TITLE_BACKDROP"/>
</p:tagLst>
</file>

<file path=ppt/tags/tag32.xml><?xml version="1.0" encoding="utf-8"?>
<p:tagLst xmlns:a="http://schemas.openxmlformats.org/drawingml/2006/main" xmlns:r="http://schemas.openxmlformats.org/officeDocument/2006/relationships" xmlns:p="http://schemas.openxmlformats.org/presentationml/2006/main">
  <p:tag name="CG_TEMPLATE_SHAPE" val="CONTENT_SLIDE_TITLE"/>
</p:tagLst>
</file>

<file path=ppt/tags/tag33.xml><?xml version="1.0" encoding="utf-8"?>
<p:tagLst xmlns:a="http://schemas.openxmlformats.org/drawingml/2006/main" xmlns:r="http://schemas.openxmlformats.org/officeDocument/2006/relationships" xmlns:p="http://schemas.openxmlformats.org/presentationml/2006/main">
  <p:tag name="CG_TEMPLATE_SHAPE" val="DIAGRAM_5LEVEL_PYRAMID"/>
</p:tagLst>
</file>

<file path=ppt/tags/tag34.xml><?xml version="1.0" encoding="utf-8"?>
<p:tagLst xmlns:a="http://schemas.openxmlformats.org/drawingml/2006/main" xmlns:r="http://schemas.openxmlformats.org/officeDocument/2006/relationships" xmlns:p="http://schemas.openxmlformats.org/presentationml/2006/main">
  <p:tag name="CG_TEMPLATE_SHAPE" val="CONTENT_SLIDE_NON_TITLE_BACKDROP"/>
</p:tagLst>
</file>

<file path=ppt/tags/tag35.xml><?xml version="1.0" encoding="utf-8"?>
<p:tagLst xmlns:a="http://schemas.openxmlformats.org/drawingml/2006/main" xmlns:r="http://schemas.openxmlformats.org/officeDocument/2006/relationships" xmlns:p="http://schemas.openxmlformats.org/presentationml/2006/main">
  <p:tag name="CG_TEMPLATE_SHAPE" val="CONTENT_SLIDE_TITLE"/>
</p:tagLst>
</file>

<file path=ppt/tags/tag36.xml><?xml version="1.0" encoding="utf-8"?>
<p:tagLst xmlns:a="http://schemas.openxmlformats.org/drawingml/2006/main" xmlns:r="http://schemas.openxmlformats.org/officeDocument/2006/relationships" xmlns:p="http://schemas.openxmlformats.org/presentationml/2006/main">
  <p:tag name="CG_TEMPLATE_SHAPE" val="CONTENT_SLIDE_NON_TITLE_BACKDROP"/>
</p:tagLst>
</file>

<file path=ppt/tags/tag37.xml><?xml version="1.0" encoding="utf-8"?>
<p:tagLst xmlns:a="http://schemas.openxmlformats.org/drawingml/2006/main" xmlns:r="http://schemas.openxmlformats.org/officeDocument/2006/relationships" xmlns:p="http://schemas.openxmlformats.org/presentationml/2006/main">
  <p:tag name="CG_TEMPLATE_SHAPE" val="CONTENT_SLIDE_TITLE"/>
</p:tagLst>
</file>

<file path=ppt/tags/tag38.xml><?xml version="1.0" encoding="utf-8"?>
<p:tagLst xmlns:a="http://schemas.openxmlformats.org/drawingml/2006/main" xmlns:r="http://schemas.openxmlformats.org/officeDocument/2006/relationships" xmlns:p="http://schemas.openxmlformats.org/presentationml/2006/main">
  <p:tag name="CG_TEMPLATE_SHAPE" val="DIAGRAM_5STEPS_TO_SUCCESS"/>
</p:tagLst>
</file>

<file path=ppt/tags/tag39.xml><?xml version="1.0" encoding="utf-8"?>
<p:tagLst xmlns:a="http://schemas.openxmlformats.org/drawingml/2006/main" xmlns:r="http://schemas.openxmlformats.org/officeDocument/2006/relationships" xmlns:p="http://schemas.openxmlformats.org/presentationml/2006/main">
  <p:tag name="CG_TEMPLATE_SHAPE" val="CONTENT_SLIDE_NON_TITLE_BACKDROP"/>
</p:tagLst>
</file>

<file path=ppt/tags/tag4.xml><?xml version="1.0" encoding="utf-8"?>
<p:tagLst xmlns:a="http://schemas.openxmlformats.org/drawingml/2006/main" xmlns:r="http://schemas.openxmlformats.org/officeDocument/2006/relationships" xmlns:p="http://schemas.openxmlformats.org/presentationml/2006/main">
  <p:tag name="CG_TEMPLATE_SHAPE" val="TITLE_SLIDE_SUB_TITLE"/>
</p:tagLst>
</file>

<file path=ppt/tags/tag40.xml><?xml version="1.0" encoding="utf-8"?>
<p:tagLst xmlns:a="http://schemas.openxmlformats.org/drawingml/2006/main" xmlns:r="http://schemas.openxmlformats.org/officeDocument/2006/relationships" xmlns:p="http://schemas.openxmlformats.org/presentationml/2006/main">
  <p:tag name="CG_TEMPLATE_SHAPE" val="CONTENT_SLIDE_TITLE"/>
</p:tagLst>
</file>

<file path=ppt/tags/tag41.xml><?xml version="1.0" encoding="utf-8"?>
<p:tagLst xmlns:a="http://schemas.openxmlformats.org/drawingml/2006/main" xmlns:r="http://schemas.openxmlformats.org/officeDocument/2006/relationships" xmlns:p="http://schemas.openxmlformats.org/presentationml/2006/main">
  <p:tag name="CG_TEMPLATE_SHAPE" val="DIAGRAM_CIRCULAR_APPROACH"/>
</p:tagLst>
</file>

<file path=ppt/tags/tag5.xml><?xml version="1.0" encoding="utf-8"?>
<p:tagLst xmlns:a="http://schemas.openxmlformats.org/drawingml/2006/main" xmlns:r="http://schemas.openxmlformats.org/officeDocument/2006/relationships" xmlns:p="http://schemas.openxmlformats.org/presentationml/2006/main">
  <p:tag name="CG_TEMPLATE_SHAPE" val="CONTENT_SLIDE_NON_TITLE_BACKDROP"/>
</p:tagLst>
</file>

<file path=ppt/tags/tag6.xml><?xml version="1.0" encoding="utf-8"?>
<p:tagLst xmlns:a="http://schemas.openxmlformats.org/drawingml/2006/main" xmlns:r="http://schemas.openxmlformats.org/officeDocument/2006/relationships" xmlns:p="http://schemas.openxmlformats.org/presentationml/2006/main">
  <p:tag name="CG_TEMPLATE_SHAPE" val="CONTENT_SLIDE_TITLE"/>
</p:tagLst>
</file>

<file path=ppt/tags/tag7.xml><?xml version="1.0" encoding="utf-8"?>
<p:tagLst xmlns:a="http://schemas.openxmlformats.org/drawingml/2006/main" xmlns:r="http://schemas.openxmlformats.org/officeDocument/2006/relationships" xmlns:p="http://schemas.openxmlformats.org/presentationml/2006/main">
  <p:tag name="CG_TEMPLATE_SHAPE" val="CONTENT_SLIDE_NON_TITLE_BACKDROP"/>
</p:tagLst>
</file>

<file path=ppt/tags/tag8.xml><?xml version="1.0" encoding="utf-8"?>
<p:tagLst xmlns:a="http://schemas.openxmlformats.org/drawingml/2006/main" xmlns:r="http://schemas.openxmlformats.org/officeDocument/2006/relationships" xmlns:p="http://schemas.openxmlformats.org/presentationml/2006/main">
  <p:tag name="CG_TEMPLATE_SHAPE" val="CONTENT_SLIDE_TITLE"/>
</p:tagLst>
</file>

<file path=ppt/tags/tag9.xml><?xml version="1.0" encoding="utf-8"?>
<p:tagLst xmlns:a="http://schemas.openxmlformats.org/drawingml/2006/main" xmlns:r="http://schemas.openxmlformats.org/officeDocument/2006/relationships" xmlns:p="http://schemas.openxmlformats.org/presentationml/2006/main">
  <p:tag name="CG_TEMPLATE_SHAPE" val="SECTION_HEADER_SLIDE_TITLE"/>
</p:tagLst>
</file>

<file path=ppt/theme/theme1.xml><?xml version="1.0" encoding="utf-8"?>
<a:theme xmlns:a="http://schemas.openxmlformats.org/drawingml/2006/main" name="Thème Office">
  <a:themeElements>
    <a:clrScheme name="CrystalColor12">
      <a:dk1>
        <a:sysClr val="windowText" lastClr="000000"/>
      </a:dk1>
      <a:lt1>
        <a:sysClr val="window" lastClr="FFFFFF"/>
      </a:lt1>
      <a:dk2>
        <a:srgbClr val="006D79"/>
      </a:dk2>
      <a:lt2>
        <a:srgbClr val="CAFAFF"/>
      </a:lt2>
      <a:accent1>
        <a:srgbClr val="007A0C"/>
      </a:accent1>
      <a:accent2>
        <a:srgbClr val="0071C1"/>
      </a:accent2>
      <a:accent3>
        <a:srgbClr val="E06400"/>
      </a:accent3>
      <a:accent4>
        <a:srgbClr val="01AF00"/>
      </a:accent4>
      <a:accent5>
        <a:srgbClr val="FFC000"/>
      </a:accent5>
      <a:accent6>
        <a:srgbClr val="13B0FF"/>
      </a:accent6>
      <a:hlink>
        <a:srgbClr val="0000FF"/>
      </a:hlink>
      <a:folHlink>
        <a:srgbClr val="800080"/>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riginal_Download_Version_of_Crystal_Templates-wide.pptx" id="{1B91E346-B679-4DDF-B9D5-D641F338AEEE}" vid="{E15D9948-0D3E-4C78-8F53-3B2B8D39973F}"/>
    </a:ext>
  </a:extLst>
</a:theme>
</file>

<file path=docProps/app.xml><?xml version="1.0" encoding="utf-8"?>
<Properties xmlns="http://schemas.openxmlformats.org/officeDocument/2006/extended-properties" xmlns:vt="http://schemas.openxmlformats.org/officeDocument/2006/docPropsVTypes">
  <Template>Hand-touching-cybersecurity-button-concept_Crystal_Template_jjhkknmphu_v75x.v6_1.w</Template>
  <TotalTime>2105</TotalTime>
  <Words>806</Words>
  <Application>Microsoft Macintosh PowerPoint</Application>
  <PresentationFormat>Custom</PresentationFormat>
  <Paragraphs>108</Paragraphs>
  <Slides>15</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DM Sans</vt:lpstr>
      <vt:lpstr>Thème Office</vt:lpstr>
      <vt:lpstr>Dateligens – Pitch Deck</vt:lpstr>
      <vt:lpstr>Dateligens Systems founders</vt:lpstr>
      <vt:lpstr>Growing problem</vt:lpstr>
      <vt:lpstr>Our solution is DAP</vt:lpstr>
      <vt:lpstr>DAP is a software platform </vt:lpstr>
      <vt:lpstr>Technical overview</vt:lpstr>
      <vt:lpstr>How To</vt:lpstr>
      <vt:lpstr>Demo platform in manual mode</vt:lpstr>
      <vt:lpstr>More and more data … and sensitive data</vt:lpstr>
      <vt:lpstr>Market &amp; Drivers</vt:lpstr>
      <vt:lpstr>Business Model, Adoption, Sales</vt:lpstr>
      <vt:lpstr>Partners and ecosystem</vt:lpstr>
      <vt:lpstr>UK FCDO &amp; DBT support</vt:lpstr>
      <vt:lpstr>Fundraising</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Dateligens</dc:title>
  <dc:creator>philippe volto; Jean-Michel Invernizzi; jérôme Allieu</dc:creator>
  <cp:lastModifiedBy>Tudor-Alexandru Panait</cp:lastModifiedBy>
  <cp:revision>46</cp:revision>
  <dcterms:created xsi:type="dcterms:W3CDTF">2023-11-15T07:04:44Z</dcterms:created>
  <dcterms:modified xsi:type="dcterms:W3CDTF">2024-08-19T14:22:27Z</dcterms:modified>
</cp:coreProperties>
</file>